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7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3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0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7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2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9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8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32A6-9323-4E8D-A5C6-C3C32ECF7CD8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4994-F09D-46F3-B287-074C84A5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3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lanetware.com/photos-large/USUT/utah-arches-national-park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2000"/>
            <a:ext cx="9144001" cy="60890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927"/>
            <a:ext cx="91440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Study Hospitality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Travel?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54" y="949036"/>
            <a:ext cx="8915400" cy="57150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Utah’s  #1 Industry is Tourism</a:t>
            </a:r>
          </a:p>
          <a:p>
            <a:pPr marL="914400" lvl="1" indent="-457200" algn="l">
              <a:buAutoNum type="alphaLcPeriod"/>
            </a:pP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Million Tourists</a:t>
            </a:r>
          </a:p>
          <a:p>
            <a:pPr marL="914400" lvl="1" indent="-457200" algn="l">
              <a:buAutoNum type="alphaLcPeriod"/>
            </a:pP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$9.4 Billion in 2015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 is a gathering place of great diversity.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all work in a global economy.</a:t>
            </a:r>
          </a:p>
          <a:p>
            <a:pPr marL="457200" indent="-45720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Utah’s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bi-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lengual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lead the nation.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students will serve in the military, foreign service, or missions.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better understanding of world cultures helps us become better citizens at home.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1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Why Study Hospitality &amp; Travel?</vt:lpstr>
    </vt:vector>
  </TitlesOfParts>
  <Company>JSD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Hospitality / Travel &amp; Tourism?</dc:title>
  <dc:creator>Robert Willardson</dc:creator>
  <cp:lastModifiedBy>Robert Willardson</cp:lastModifiedBy>
  <cp:revision>8</cp:revision>
  <dcterms:created xsi:type="dcterms:W3CDTF">2016-02-08T01:55:07Z</dcterms:created>
  <dcterms:modified xsi:type="dcterms:W3CDTF">2016-06-06T23:08:08Z</dcterms:modified>
</cp:coreProperties>
</file>