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5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3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1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3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0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7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7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35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6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B9F1-8B52-49C3-89C4-46CCC5B3EB7E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2B-2398-4F33-9201-33488E599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0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28600"/>
            <a:ext cx="7772400" cy="762000"/>
          </a:xfrm>
        </p:spPr>
        <p:txBody>
          <a:bodyPr/>
          <a:lstStyle/>
          <a:p>
            <a:r>
              <a:rPr lang="en-US" b="1" dirty="0" smtClean="0"/>
              <a:t>The Tragedy of the Commons</a:t>
            </a:r>
            <a:endParaRPr lang="en-US" b="1" dirty="0"/>
          </a:p>
        </p:txBody>
      </p:sp>
      <p:pic>
        <p:nvPicPr>
          <p:cNvPr id="1026" name="Picture 2" descr="http://www.declarationproject.org/wp-content/uploads/2015/12/tragedy_of_comm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94508"/>
            <a:ext cx="7296573" cy="550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4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Tragedy of the Commons</vt:lpstr>
    </vt:vector>
  </TitlesOfParts>
  <Company>JSD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Tragedy of the Commons</dc:title>
  <dc:creator>Robert Willardson</dc:creator>
  <cp:lastModifiedBy>Robert Willardson</cp:lastModifiedBy>
  <cp:revision>2</cp:revision>
  <dcterms:created xsi:type="dcterms:W3CDTF">2016-03-23T14:44:25Z</dcterms:created>
  <dcterms:modified xsi:type="dcterms:W3CDTF">2016-03-23T16:48:03Z</dcterms:modified>
</cp:coreProperties>
</file>