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handoutMasterIdLst>
    <p:handoutMasterId r:id="rId2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74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66" r:id="rId16"/>
    <p:sldId id="270" r:id="rId17"/>
    <p:sldId id="271" r:id="rId18"/>
    <p:sldId id="272" r:id="rId19"/>
    <p:sldId id="273" r:id="rId20"/>
  </p:sldIdLst>
  <p:sldSz cx="9144000" cy="6858000" type="screen4x3"/>
  <p:notesSz cx="6858000" cy="91900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965" y="-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2966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72966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4C7589A2-78CE-45BE-AC0B-A2442DC3BD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2671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0"/>
              <a:ext cx="5758" cy="1043"/>
            </a:xfrm>
            <a:custGeom>
              <a:avLst/>
              <a:gdLst>
                <a:gd name="T0" fmla="*/ 5740 w 5740"/>
                <a:gd name="T1" fmla="*/ 1043 h 1043"/>
                <a:gd name="T2" fmla="*/ 0 w 5740"/>
                <a:gd name="T3" fmla="*/ 1043 h 1043"/>
                <a:gd name="T4" fmla="*/ 0 w 5740"/>
                <a:gd name="T5" fmla="*/ 0 h 1043"/>
                <a:gd name="T6" fmla="*/ 5740 w 5740"/>
                <a:gd name="T7" fmla="*/ 0 h 1043"/>
                <a:gd name="T8" fmla="*/ 5740 w 5740"/>
                <a:gd name="T9" fmla="*/ 1043 h 1043"/>
                <a:gd name="T10" fmla="*/ 5740 w 5740"/>
                <a:gd name="T11" fmla="*/ 1043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7" name="Freeform 5"/>
              <p:cNvSpPr>
                <a:spLocks/>
              </p:cNvSpPr>
              <p:nvPr/>
            </p:nvSpPr>
            <p:spPr bwMode="hidden">
              <a:xfrm>
                <a:off x="1" y="1040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" name="Freeform 6"/>
              <p:cNvSpPr>
                <a:spLocks/>
              </p:cNvSpPr>
              <p:nvPr/>
            </p:nvSpPr>
            <p:spPr bwMode="hidden">
              <a:xfrm>
                <a:off x="0" y="3988"/>
                <a:ext cx="5758" cy="42"/>
              </a:xfrm>
              <a:custGeom>
                <a:avLst/>
                <a:gdLst>
                  <a:gd name="T0" fmla="*/ 0 w 5740"/>
                  <a:gd name="T1" fmla="*/ 42 h 42"/>
                  <a:gd name="T2" fmla="*/ 5740 w 5740"/>
                  <a:gd name="T3" fmla="*/ 42 h 42"/>
                  <a:gd name="T4" fmla="*/ 5740 w 5740"/>
                  <a:gd name="T5" fmla="*/ 0 h 42"/>
                  <a:gd name="T6" fmla="*/ 0 w 5740"/>
                  <a:gd name="T7" fmla="*/ 0 h 42"/>
                  <a:gd name="T8" fmla="*/ 0 w 5740"/>
                  <a:gd name="T9" fmla="*/ 42 h 42"/>
                  <a:gd name="T10" fmla="*/ 0 w 5740"/>
                  <a:gd name="T11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" name="Freeform 7"/>
              <p:cNvSpPr>
                <a:spLocks/>
              </p:cNvSpPr>
              <p:nvPr/>
            </p:nvSpPr>
            <p:spPr bwMode="hidden">
              <a:xfrm>
                <a:off x="0" y="3665"/>
                <a:ext cx="5758" cy="30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" name="Freeform 8"/>
              <p:cNvSpPr>
                <a:spLocks/>
              </p:cNvSpPr>
              <p:nvPr/>
            </p:nvSpPr>
            <p:spPr bwMode="hidden">
              <a:xfrm>
                <a:off x="0" y="3364"/>
                <a:ext cx="5758" cy="30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Freeform 9"/>
              <p:cNvSpPr>
                <a:spLocks/>
              </p:cNvSpPr>
              <p:nvPr/>
            </p:nvSpPr>
            <p:spPr bwMode="hidden">
              <a:xfrm>
                <a:off x="0" y="3105"/>
                <a:ext cx="5758" cy="31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" name="Freeform 10"/>
              <p:cNvSpPr>
                <a:spLocks/>
              </p:cNvSpPr>
              <p:nvPr/>
            </p:nvSpPr>
            <p:spPr bwMode="hidden">
              <a:xfrm>
                <a:off x="0" y="2859"/>
                <a:ext cx="5758" cy="36"/>
              </a:xfrm>
              <a:custGeom>
                <a:avLst/>
                <a:gdLst>
                  <a:gd name="T0" fmla="*/ 5740 w 5740"/>
                  <a:gd name="T1" fmla="*/ 0 h 36"/>
                  <a:gd name="T2" fmla="*/ 0 w 5740"/>
                  <a:gd name="T3" fmla="*/ 0 h 36"/>
                  <a:gd name="T4" fmla="*/ 0 w 5740"/>
                  <a:gd name="T5" fmla="*/ 36 h 36"/>
                  <a:gd name="T6" fmla="*/ 5740 w 5740"/>
                  <a:gd name="T7" fmla="*/ 36 h 36"/>
                  <a:gd name="T8" fmla="*/ 5740 w 5740"/>
                  <a:gd name="T9" fmla="*/ 0 h 36"/>
                  <a:gd name="T10" fmla="*/ 5740 w 5740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Freeform 11"/>
              <p:cNvSpPr>
                <a:spLocks/>
              </p:cNvSpPr>
              <p:nvPr/>
            </p:nvSpPr>
            <p:spPr bwMode="hidden">
              <a:xfrm>
                <a:off x="0" y="2644"/>
                <a:ext cx="5758" cy="30"/>
              </a:xfrm>
              <a:custGeom>
                <a:avLst/>
                <a:gdLst>
                  <a:gd name="T0" fmla="*/ 5740 w 5740"/>
                  <a:gd name="T1" fmla="*/ 0 h 30"/>
                  <a:gd name="T2" fmla="*/ 0 w 5740"/>
                  <a:gd name="T3" fmla="*/ 0 h 30"/>
                  <a:gd name="T4" fmla="*/ 0 w 5740"/>
                  <a:gd name="T5" fmla="*/ 30 h 30"/>
                  <a:gd name="T6" fmla="*/ 5740 w 5740"/>
                  <a:gd name="T7" fmla="*/ 30 h 30"/>
                  <a:gd name="T8" fmla="*/ 5740 w 5740"/>
                  <a:gd name="T9" fmla="*/ 0 h 30"/>
                  <a:gd name="T10" fmla="*/ 5740 w 5740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" name="Freeform 12"/>
              <p:cNvSpPr>
                <a:spLocks/>
              </p:cNvSpPr>
              <p:nvPr/>
            </p:nvSpPr>
            <p:spPr bwMode="hidden">
              <a:xfrm>
                <a:off x="0" y="2433"/>
                <a:ext cx="5758" cy="36"/>
              </a:xfrm>
              <a:custGeom>
                <a:avLst/>
                <a:gdLst>
                  <a:gd name="T0" fmla="*/ 5740 w 5740"/>
                  <a:gd name="T1" fmla="*/ 0 h 36"/>
                  <a:gd name="T2" fmla="*/ 0 w 5740"/>
                  <a:gd name="T3" fmla="*/ 0 h 36"/>
                  <a:gd name="T4" fmla="*/ 0 w 5740"/>
                  <a:gd name="T5" fmla="*/ 36 h 36"/>
                  <a:gd name="T6" fmla="*/ 5740 w 5740"/>
                  <a:gd name="T7" fmla="*/ 36 h 36"/>
                  <a:gd name="T8" fmla="*/ 5740 w 5740"/>
                  <a:gd name="T9" fmla="*/ 0 h 36"/>
                  <a:gd name="T10" fmla="*/ 5740 w 5740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" name="Freeform 13"/>
              <p:cNvSpPr>
                <a:spLocks/>
              </p:cNvSpPr>
              <p:nvPr/>
            </p:nvSpPr>
            <p:spPr bwMode="hidden">
              <a:xfrm>
                <a:off x="0" y="2259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" name="Freeform 14"/>
              <p:cNvSpPr>
                <a:spLocks/>
              </p:cNvSpPr>
              <p:nvPr/>
            </p:nvSpPr>
            <p:spPr bwMode="hidden">
              <a:xfrm>
                <a:off x="0" y="2090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" name="Freeform 15"/>
              <p:cNvSpPr>
                <a:spLocks/>
              </p:cNvSpPr>
              <p:nvPr/>
            </p:nvSpPr>
            <p:spPr bwMode="hidden">
              <a:xfrm>
                <a:off x="0" y="1928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hidden">
              <a:xfrm>
                <a:off x="0" y="1645"/>
                <a:ext cx="5758" cy="12"/>
              </a:xfrm>
              <a:custGeom>
                <a:avLst/>
                <a:gdLst>
                  <a:gd name="T0" fmla="*/ 5740 w 5740"/>
                  <a:gd name="T1" fmla="*/ 0 h 12"/>
                  <a:gd name="T2" fmla="*/ 0 w 5740"/>
                  <a:gd name="T3" fmla="*/ 0 h 12"/>
                  <a:gd name="T4" fmla="*/ 0 w 5740"/>
                  <a:gd name="T5" fmla="*/ 12 h 12"/>
                  <a:gd name="T6" fmla="*/ 5740 w 5740"/>
                  <a:gd name="T7" fmla="*/ 12 h 12"/>
                  <a:gd name="T8" fmla="*/ 5740 w 5740"/>
                  <a:gd name="T9" fmla="*/ 0 h 12"/>
                  <a:gd name="T10" fmla="*/ 5740 w 5740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hidden">
              <a:xfrm>
                <a:off x="0" y="1778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hidden">
              <a:xfrm>
                <a:off x="0" y="1520"/>
                <a:ext cx="5758" cy="12"/>
              </a:xfrm>
              <a:custGeom>
                <a:avLst/>
                <a:gdLst>
                  <a:gd name="T0" fmla="*/ 5740 w 5740"/>
                  <a:gd name="T1" fmla="*/ 0 h 12"/>
                  <a:gd name="T2" fmla="*/ 0 w 5740"/>
                  <a:gd name="T3" fmla="*/ 0 h 12"/>
                  <a:gd name="T4" fmla="*/ 0 w 5740"/>
                  <a:gd name="T5" fmla="*/ 12 h 12"/>
                  <a:gd name="T6" fmla="*/ 5740 w 5740"/>
                  <a:gd name="T7" fmla="*/ 12 h 12"/>
                  <a:gd name="T8" fmla="*/ 5740 w 5740"/>
                  <a:gd name="T9" fmla="*/ 0 h 12"/>
                  <a:gd name="T10" fmla="*/ 5740 w 5740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hidden">
              <a:xfrm>
                <a:off x="0" y="1394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hidden">
              <a:xfrm>
                <a:off x="0" y="1280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hidden">
              <a:xfrm>
                <a:off x="0" y="1177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hidden">
              <a:xfrm>
                <a:off x="0" y="24"/>
                <a:ext cx="5758" cy="30"/>
              </a:xfrm>
              <a:custGeom>
                <a:avLst/>
                <a:gdLst>
                  <a:gd name="T0" fmla="*/ 5740 w 5740"/>
                  <a:gd name="T1" fmla="*/ 0 h 30"/>
                  <a:gd name="T2" fmla="*/ 0 w 5740"/>
                  <a:gd name="T3" fmla="*/ 0 h 30"/>
                  <a:gd name="T4" fmla="*/ 0 w 5740"/>
                  <a:gd name="T5" fmla="*/ 30 h 30"/>
                  <a:gd name="T6" fmla="*/ 5740 w 5740"/>
                  <a:gd name="T7" fmla="*/ 30 h 30"/>
                  <a:gd name="T8" fmla="*/ 5740 w 5740"/>
                  <a:gd name="T9" fmla="*/ 0 h 30"/>
                  <a:gd name="T10" fmla="*/ 5740 w 5740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hidden">
              <a:xfrm>
                <a:off x="0" y="186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hidden">
              <a:xfrm>
                <a:off x="0" y="475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hidden">
              <a:xfrm>
                <a:off x="0" y="337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hidden">
              <a:xfrm>
                <a:off x="0" y="600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hidden">
              <a:xfrm>
                <a:off x="0" y="727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hidden">
              <a:xfrm>
                <a:off x="0" y="841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hidden">
              <a:xfrm>
                <a:off x="0" y="943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32" name="Group 30"/>
              <p:cNvGrpSpPr>
                <a:grpSpLocks/>
              </p:cNvGrpSpPr>
              <p:nvPr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54" name="Freeform 31"/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>
                    <a:gd name="T0" fmla="*/ 18 w 42"/>
                    <a:gd name="T1" fmla="*/ 1043 h 1043"/>
                    <a:gd name="T2" fmla="*/ 42 w 42"/>
                    <a:gd name="T3" fmla="*/ 1043 h 1043"/>
                    <a:gd name="T4" fmla="*/ 42 w 42"/>
                    <a:gd name="T5" fmla="*/ 0 h 1043"/>
                    <a:gd name="T6" fmla="*/ 0 w 42"/>
                    <a:gd name="T7" fmla="*/ 0 h 1043"/>
                    <a:gd name="T8" fmla="*/ 0 w 42"/>
                    <a:gd name="T9" fmla="*/ 1043 h 1043"/>
                    <a:gd name="T10" fmla="*/ 18 w 42"/>
                    <a:gd name="T11" fmla="*/ 1043 h 1043"/>
                    <a:gd name="T12" fmla="*/ 18 w 42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5" name="Freeform 32"/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>
                    <a:gd name="T0" fmla="*/ 131 w 155"/>
                    <a:gd name="T1" fmla="*/ 1043 h 1043"/>
                    <a:gd name="T2" fmla="*/ 155 w 155"/>
                    <a:gd name="T3" fmla="*/ 1043 h 1043"/>
                    <a:gd name="T4" fmla="*/ 42 w 155"/>
                    <a:gd name="T5" fmla="*/ 0 h 1043"/>
                    <a:gd name="T6" fmla="*/ 0 w 155"/>
                    <a:gd name="T7" fmla="*/ 0 h 1043"/>
                    <a:gd name="T8" fmla="*/ 113 w 155"/>
                    <a:gd name="T9" fmla="*/ 1043 h 1043"/>
                    <a:gd name="T10" fmla="*/ 131 w 155"/>
                    <a:gd name="T11" fmla="*/ 1043 h 1043"/>
                    <a:gd name="T12" fmla="*/ 131 w 155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6" name="Freeform 33"/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>
                    <a:gd name="T0" fmla="*/ 221 w 239"/>
                    <a:gd name="T1" fmla="*/ 1043 h 1043"/>
                    <a:gd name="T2" fmla="*/ 239 w 239"/>
                    <a:gd name="T3" fmla="*/ 1043 h 1043"/>
                    <a:gd name="T4" fmla="*/ 36 w 239"/>
                    <a:gd name="T5" fmla="*/ 0 h 1043"/>
                    <a:gd name="T6" fmla="*/ 0 w 239"/>
                    <a:gd name="T7" fmla="*/ 0 h 1043"/>
                    <a:gd name="T8" fmla="*/ 203 w 239"/>
                    <a:gd name="T9" fmla="*/ 1043 h 1043"/>
                    <a:gd name="T10" fmla="*/ 221 w 239"/>
                    <a:gd name="T11" fmla="*/ 1043 h 1043"/>
                    <a:gd name="T12" fmla="*/ 221 w 2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7" name="Freeform 34"/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>
                    <a:gd name="T0" fmla="*/ 334 w 352"/>
                    <a:gd name="T1" fmla="*/ 1043 h 1043"/>
                    <a:gd name="T2" fmla="*/ 352 w 352"/>
                    <a:gd name="T3" fmla="*/ 1043 h 1043"/>
                    <a:gd name="T4" fmla="*/ 41 w 352"/>
                    <a:gd name="T5" fmla="*/ 0 h 1043"/>
                    <a:gd name="T6" fmla="*/ 0 w 352"/>
                    <a:gd name="T7" fmla="*/ 0 h 1043"/>
                    <a:gd name="T8" fmla="*/ 311 w 352"/>
                    <a:gd name="T9" fmla="*/ 1043 h 1043"/>
                    <a:gd name="T10" fmla="*/ 334 w 352"/>
                    <a:gd name="T11" fmla="*/ 1043 h 1043"/>
                    <a:gd name="T12" fmla="*/ 334 w 352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8" name="Freeform 35"/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>
                    <a:gd name="T0" fmla="*/ 425 w 449"/>
                    <a:gd name="T1" fmla="*/ 1043 h 1043"/>
                    <a:gd name="T2" fmla="*/ 449 w 449"/>
                    <a:gd name="T3" fmla="*/ 1043 h 1043"/>
                    <a:gd name="T4" fmla="*/ 42 w 449"/>
                    <a:gd name="T5" fmla="*/ 0 h 1043"/>
                    <a:gd name="T6" fmla="*/ 0 w 449"/>
                    <a:gd name="T7" fmla="*/ 0 h 1043"/>
                    <a:gd name="T8" fmla="*/ 407 w 449"/>
                    <a:gd name="T9" fmla="*/ 1043 h 1043"/>
                    <a:gd name="T10" fmla="*/ 425 w 449"/>
                    <a:gd name="T11" fmla="*/ 1043 h 1043"/>
                    <a:gd name="T12" fmla="*/ 425 w 44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9" name="Freeform 36"/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>
                    <a:gd name="T0" fmla="*/ 520 w 538"/>
                    <a:gd name="T1" fmla="*/ 1043 h 1043"/>
                    <a:gd name="T2" fmla="*/ 538 w 538"/>
                    <a:gd name="T3" fmla="*/ 1043 h 1043"/>
                    <a:gd name="T4" fmla="*/ 41 w 538"/>
                    <a:gd name="T5" fmla="*/ 0 h 1043"/>
                    <a:gd name="T6" fmla="*/ 0 w 538"/>
                    <a:gd name="T7" fmla="*/ 0 h 1043"/>
                    <a:gd name="T8" fmla="*/ 496 w 538"/>
                    <a:gd name="T9" fmla="*/ 1043 h 1043"/>
                    <a:gd name="T10" fmla="*/ 520 w 538"/>
                    <a:gd name="T11" fmla="*/ 1043 h 1043"/>
                    <a:gd name="T12" fmla="*/ 520 w 53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0" name="Freeform 37"/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>
                    <a:gd name="T0" fmla="*/ 622 w 640"/>
                    <a:gd name="T1" fmla="*/ 1043 h 1043"/>
                    <a:gd name="T2" fmla="*/ 640 w 640"/>
                    <a:gd name="T3" fmla="*/ 1043 h 1043"/>
                    <a:gd name="T4" fmla="*/ 48 w 640"/>
                    <a:gd name="T5" fmla="*/ 0 h 1043"/>
                    <a:gd name="T6" fmla="*/ 0 w 640"/>
                    <a:gd name="T7" fmla="*/ 0 h 1043"/>
                    <a:gd name="T8" fmla="*/ 598 w 640"/>
                    <a:gd name="T9" fmla="*/ 1043 h 1043"/>
                    <a:gd name="T10" fmla="*/ 622 w 640"/>
                    <a:gd name="T11" fmla="*/ 1043 h 1043"/>
                    <a:gd name="T12" fmla="*/ 622 w 640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1" name="Freeform 38"/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>
                    <a:gd name="T0" fmla="*/ 604 w 628"/>
                    <a:gd name="T1" fmla="*/ 935 h 935"/>
                    <a:gd name="T2" fmla="*/ 628 w 628"/>
                    <a:gd name="T3" fmla="*/ 935 h 935"/>
                    <a:gd name="T4" fmla="*/ 0 w 628"/>
                    <a:gd name="T5" fmla="*/ 0 h 935"/>
                    <a:gd name="T6" fmla="*/ 0 w 628"/>
                    <a:gd name="T7" fmla="*/ 66 h 935"/>
                    <a:gd name="T8" fmla="*/ 580 w 628"/>
                    <a:gd name="T9" fmla="*/ 935 h 935"/>
                    <a:gd name="T10" fmla="*/ 604 w 628"/>
                    <a:gd name="T11" fmla="*/ 935 h 935"/>
                    <a:gd name="T12" fmla="*/ 604 w 628"/>
                    <a:gd name="T13" fmla="*/ 935 h 9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2" name="Freeform 39"/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>
                    <a:gd name="T0" fmla="*/ 18 w 155"/>
                    <a:gd name="T1" fmla="*/ 1043 h 1043"/>
                    <a:gd name="T2" fmla="*/ 42 w 155"/>
                    <a:gd name="T3" fmla="*/ 1043 h 1043"/>
                    <a:gd name="T4" fmla="*/ 155 w 155"/>
                    <a:gd name="T5" fmla="*/ 0 h 1043"/>
                    <a:gd name="T6" fmla="*/ 114 w 155"/>
                    <a:gd name="T7" fmla="*/ 0 h 1043"/>
                    <a:gd name="T8" fmla="*/ 0 w 155"/>
                    <a:gd name="T9" fmla="*/ 1043 h 1043"/>
                    <a:gd name="T10" fmla="*/ 18 w 155"/>
                    <a:gd name="T11" fmla="*/ 1043 h 1043"/>
                    <a:gd name="T12" fmla="*/ 18 w 155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3" name="Freeform 40"/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>
                    <a:gd name="T0" fmla="*/ 18 w 239"/>
                    <a:gd name="T1" fmla="*/ 1043 h 1043"/>
                    <a:gd name="T2" fmla="*/ 36 w 239"/>
                    <a:gd name="T3" fmla="*/ 1043 h 1043"/>
                    <a:gd name="T4" fmla="*/ 239 w 239"/>
                    <a:gd name="T5" fmla="*/ 0 h 1043"/>
                    <a:gd name="T6" fmla="*/ 203 w 239"/>
                    <a:gd name="T7" fmla="*/ 0 h 1043"/>
                    <a:gd name="T8" fmla="*/ 0 w 239"/>
                    <a:gd name="T9" fmla="*/ 1043 h 1043"/>
                    <a:gd name="T10" fmla="*/ 18 w 239"/>
                    <a:gd name="T11" fmla="*/ 1043 h 1043"/>
                    <a:gd name="T12" fmla="*/ 18 w 2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4" name="Freeform 41"/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>
                    <a:gd name="T0" fmla="*/ 24 w 358"/>
                    <a:gd name="T1" fmla="*/ 1043 h 1043"/>
                    <a:gd name="T2" fmla="*/ 42 w 358"/>
                    <a:gd name="T3" fmla="*/ 1043 h 1043"/>
                    <a:gd name="T4" fmla="*/ 358 w 358"/>
                    <a:gd name="T5" fmla="*/ 0 h 1043"/>
                    <a:gd name="T6" fmla="*/ 317 w 358"/>
                    <a:gd name="T7" fmla="*/ 0 h 1043"/>
                    <a:gd name="T8" fmla="*/ 0 w 358"/>
                    <a:gd name="T9" fmla="*/ 1043 h 1043"/>
                    <a:gd name="T10" fmla="*/ 24 w 358"/>
                    <a:gd name="T11" fmla="*/ 1043 h 1043"/>
                    <a:gd name="T12" fmla="*/ 24 w 35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5" name="Freeform 42"/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>
                    <a:gd name="T0" fmla="*/ 18 w 448"/>
                    <a:gd name="T1" fmla="*/ 1043 h 1043"/>
                    <a:gd name="T2" fmla="*/ 41 w 448"/>
                    <a:gd name="T3" fmla="*/ 1043 h 1043"/>
                    <a:gd name="T4" fmla="*/ 448 w 448"/>
                    <a:gd name="T5" fmla="*/ 0 h 1043"/>
                    <a:gd name="T6" fmla="*/ 406 w 448"/>
                    <a:gd name="T7" fmla="*/ 0 h 1043"/>
                    <a:gd name="T8" fmla="*/ 0 w 448"/>
                    <a:gd name="T9" fmla="*/ 1043 h 1043"/>
                    <a:gd name="T10" fmla="*/ 18 w 448"/>
                    <a:gd name="T11" fmla="*/ 1043 h 1043"/>
                    <a:gd name="T12" fmla="*/ 18 w 44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6" name="Freeform 43"/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>
                    <a:gd name="T0" fmla="*/ 18 w 539"/>
                    <a:gd name="T1" fmla="*/ 1043 h 1043"/>
                    <a:gd name="T2" fmla="*/ 42 w 539"/>
                    <a:gd name="T3" fmla="*/ 1043 h 1043"/>
                    <a:gd name="T4" fmla="*/ 539 w 539"/>
                    <a:gd name="T5" fmla="*/ 0 h 1043"/>
                    <a:gd name="T6" fmla="*/ 497 w 539"/>
                    <a:gd name="T7" fmla="*/ 0 h 1043"/>
                    <a:gd name="T8" fmla="*/ 0 w 539"/>
                    <a:gd name="T9" fmla="*/ 1043 h 1043"/>
                    <a:gd name="T10" fmla="*/ 18 w 539"/>
                    <a:gd name="T11" fmla="*/ 1043 h 1043"/>
                    <a:gd name="T12" fmla="*/ 18 w 5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7" name="Freeform 44"/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>
                    <a:gd name="T0" fmla="*/ 18 w 640"/>
                    <a:gd name="T1" fmla="*/ 1043 h 1043"/>
                    <a:gd name="T2" fmla="*/ 42 w 640"/>
                    <a:gd name="T3" fmla="*/ 1043 h 1043"/>
                    <a:gd name="T4" fmla="*/ 640 w 640"/>
                    <a:gd name="T5" fmla="*/ 0 h 1043"/>
                    <a:gd name="T6" fmla="*/ 592 w 640"/>
                    <a:gd name="T7" fmla="*/ 0 h 1043"/>
                    <a:gd name="T8" fmla="*/ 0 w 640"/>
                    <a:gd name="T9" fmla="*/ 1043 h 1043"/>
                    <a:gd name="T10" fmla="*/ 18 w 640"/>
                    <a:gd name="T11" fmla="*/ 1043 h 1043"/>
                    <a:gd name="T12" fmla="*/ 18 w 640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8" name="Freeform 45"/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>
                    <a:gd name="T0" fmla="*/ 24 w 670"/>
                    <a:gd name="T1" fmla="*/ 995 h 995"/>
                    <a:gd name="T2" fmla="*/ 48 w 670"/>
                    <a:gd name="T3" fmla="*/ 995 h 995"/>
                    <a:gd name="T4" fmla="*/ 670 w 670"/>
                    <a:gd name="T5" fmla="*/ 72 h 995"/>
                    <a:gd name="T6" fmla="*/ 670 w 670"/>
                    <a:gd name="T7" fmla="*/ 0 h 995"/>
                    <a:gd name="T8" fmla="*/ 0 w 670"/>
                    <a:gd name="T9" fmla="*/ 995 h 995"/>
                    <a:gd name="T10" fmla="*/ 24 w 670"/>
                    <a:gd name="T11" fmla="*/ 995 h 995"/>
                    <a:gd name="T12" fmla="*/ 24 w 670"/>
                    <a:gd name="T13" fmla="*/ 995 h 9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33" name="Group 46"/>
              <p:cNvGrpSpPr>
                <a:grpSpLocks/>
              </p:cNvGrpSpPr>
              <p:nvPr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52" name="Freeform 47"/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>
                    <a:gd name="T0" fmla="*/ 282 w 305"/>
                    <a:gd name="T1" fmla="*/ 427 h 426"/>
                    <a:gd name="T2" fmla="*/ 306 w 305"/>
                    <a:gd name="T3" fmla="*/ 427 h 426"/>
                    <a:gd name="T4" fmla="*/ 0 w 305"/>
                    <a:gd name="T5" fmla="*/ 0 h 426"/>
                    <a:gd name="T6" fmla="*/ 0 w 305"/>
                    <a:gd name="T7" fmla="*/ 66 h 426"/>
                    <a:gd name="T8" fmla="*/ 252 w 305"/>
                    <a:gd name="T9" fmla="*/ 427 h 426"/>
                    <a:gd name="T10" fmla="*/ 282 w 305"/>
                    <a:gd name="T11" fmla="*/ 427 h 426"/>
                    <a:gd name="T12" fmla="*/ 282 w 305"/>
                    <a:gd name="T13" fmla="*/ 427 h 42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" name="Freeform 48"/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>
                    <a:gd name="T0" fmla="*/ 24 w 347"/>
                    <a:gd name="T1" fmla="*/ 487 h 486"/>
                    <a:gd name="T2" fmla="*/ 48 w 347"/>
                    <a:gd name="T3" fmla="*/ 487 h 486"/>
                    <a:gd name="T4" fmla="*/ 348 w 347"/>
                    <a:gd name="T5" fmla="*/ 72 h 486"/>
                    <a:gd name="T6" fmla="*/ 348 w 347"/>
                    <a:gd name="T7" fmla="*/ 0 h 486"/>
                    <a:gd name="T8" fmla="*/ 0 w 347"/>
                    <a:gd name="T9" fmla="*/ 487 h 486"/>
                    <a:gd name="T10" fmla="*/ 24 w 347"/>
                    <a:gd name="T11" fmla="*/ 487 h 486"/>
                    <a:gd name="T12" fmla="*/ 24 w 347"/>
                    <a:gd name="T13" fmla="*/ 487 h 48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4" name="Group 49"/>
              <p:cNvGrpSpPr>
                <a:grpSpLocks/>
              </p:cNvGrpSpPr>
              <p:nvPr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43" name="Freeform 50"/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>
                    <a:gd name="T0" fmla="*/ 18 w 42"/>
                    <a:gd name="T1" fmla="*/ 0 h 3273"/>
                    <a:gd name="T2" fmla="*/ 0 w 42"/>
                    <a:gd name="T3" fmla="*/ 0 h 3273"/>
                    <a:gd name="T4" fmla="*/ 0 w 42"/>
                    <a:gd name="T5" fmla="*/ 3273 h 3273"/>
                    <a:gd name="T6" fmla="*/ 42 w 42"/>
                    <a:gd name="T7" fmla="*/ 3273 h 3273"/>
                    <a:gd name="T8" fmla="*/ 42 w 42"/>
                    <a:gd name="T9" fmla="*/ 0 h 3273"/>
                    <a:gd name="T10" fmla="*/ 18 w 42"/>
                    <a:gd name="T11" fmla="*/ 0 h 3273"/>
                    <a:gd name="T12" fmla="*/ 18 w 42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4" name="Freeform 51"/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>
                    <a:gd name="T0" fmla="*/ 376 w 400"/>
                    <a:gd name="T1" fmla="*/ 0 h 3273"/>
                    <a:gd name="T2" fmla="*/ 358 w 400"/>
                    <a:gd name="T3" fmla="*/ 0 h 3273"/>
                    <a:gd name="T4" fmla="*/ 0 w 400"/>
                    <a:gd name="T5" fmla="*/ 3273 h 3273"/>
                    <a:gd name="T6" fmla="*/ 41 w 400"/>
                    <a:gd name="T7" fmla="*/ 3273 h 3273"/>
                    <a:gd name="T8" fmla="*/ 400 w 400"/>
                    <a:gd name="T9" fmla="*/ 0 h 3273"/>
                    <a:gd name="T10" fmla="*/ 376 w 400"/>
                    <a:gd name="T11" fmla="*/ 0 h 3273"/>
                    <a:gd name="T12" fmla="*/ 376 w 400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5" name="Freeform 52"/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>
                    <a:gd name="T0" fmla="*/ 657 w 675"/>
                    <a:gd name="T1" fmla="*/ 0 h 3273"/>
                    <a:gd name="T2" fmla="*/ 639 w 675"/>
                    <a:gd name="T3" fmla="*/ 0 h 3273"/>
                    <a:gd name="T4" fmla="*/ 0 w 675"/>
                    <a:gd name="T5" fmla="*/ 3273 h 3273"/>
                    <a:gd name="T6" fmla="*/ 42 w 675"/>
                    <a:gd name="T7" fmla="*/ 3273 h 3273"/>
                    <a:gd name="T8" fmla="*/ 675 w 675"/>
                    <a:gd name="T9" fmla="*/ 0 h 3273"/>
                    <a:gd name="T10" fmla="*/ 657 w 675"/>
                    <a:gd name="T11" fmla="*/ 0 h 3273"/>
                    <a:gd name="T12" fmla="*/ 657 w 675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6" name="Freeform 53"/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>
                    <a:gd name="T0" fmla="*/ 1013 w 1031"/>
                    <a:gd name="T1" fmla="*/ 0 h 3280"/>
                    <a:gd name="T2" fmla="*/ 990 w 1031"/>
                    <a:gd name="T3" fmla="*/ 0 h 3280"/>
                    <a:gd name="T4" fmla="*/ 0 w 1031"/>
                    <a:gd name="T5" fmla="*/ 3280 h 3280"/>
                    <a:gd name="T6" fmla="*/ 42 w 1031"/>
                    <a:gd name="T7" fmla="*/ 3280 h 3280"/>
                    <a:gd name="T8" fmla="*/ 1031 w 1031"/>
                    <a:gd name="T9" fmla="*/ 4 h 3280"/>
                    <a:gd name="T10" fmla="*/ 1013 w 1031"/>
                    <a:gd name="T11" fmla="*/ 0 h 3280"/>
                    <a:gd name="T12" fmla="*/ 1013 w 1031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7" name="Freeform 54"/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>
                    <a:gd name="T0" fmla="*/ 1296 w 1319"/>
                    <a:gd name="T1" fmla="*/ 0 h 3280"/>
                    <a:gd name="T2" fmla="*/ 1278 w 1319"/>
                    <a:gd name="T3" fmla="*/ 0 h 3280"/>
                    <a:gd name="T4" fmla="*/ 0 w 1319"/>
                    <a:gd name="T5" fmla="*/ 3280 h 3280"/>
                    <a:gd name="T6" fmla="*/ 42 w 1319"/>
                    <a:gd name="T7" fmla="*/ 3280 h 3280"/>
                    <a:gd name="T8" fmla="*/ 1319 w 1319"/>
                    <a:gd name="T9" fmla="*/ 5 h 3280"/>
                    <a:gd name="T10" fmla="*/ 1296 w 1319"/>
                    <a:gd name="T11" fmla="*/ 0 h 3280"/>
                    <a:gd name="T12" fmla="*/ 1296 w 1319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8" name="Freeform 55"/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>
                    <a:gd name="T0" fmla="*/ 18 w 401"/>
                    <a:gd name="T1" fmla="*/ 0 h 3273"/>
                    <a:gd name="T2" fmla="*/ 0 w 401"/>
                    <a:gd name="T3" fmla="*/ 0 h 3273"/>
                    <a:gd name="T4" fmla="*/ 359 w 401"/>
                    <a:gd name="T5" fmla="*/ 3273 h 3273"/>
                    <a:gd name="T6" fmla="*/ 401 w 401"/>
                    <a:gd name="T7" fmla="*/ 3273 h 3273"/>
                    <a:gd name="T8" fmla="*/ 42 w 401"/>
                    <a:gd name="T9" fmla="*/ 0 h 3273"/>
                    <a:gd name="T10" fmla="*/ 18 w 401"/>
                    <a:gd name="T11" fmla="*/ 0 h 3273"/>
                    <a:gd name="T12" fmla="*/ 18 w 401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9" name="Freeform 56"/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>
                    <a:gd name="T0" fmla="*/ 18 w 675"/>
                    <a:gd name="T1" fmla="*/ 0 h 3273"/>
                    <a:gd name="T2" fmla="*/ 0 w 675"/>
                    <a:gd name="T3" fmla="*/ 0 h 3273"/>
                    <a:gd name="T4" fmla="*/ 640 w 675"/>
                    <a:gd name="T5" fmla="*/ 3273 h 3273"/>
                    <a:gd name="T6" fmla="*/ 675 w 675"/>
                    <a:gd name="T7" fmla="*/ 3273 h 3273"/>
                    <a:gd name="T8" fmla="*/ 36 w 675"/>
                    <a:gd name="T9" fmla="*/ 0 h 3273"/>
                    <a:gd name="T10" fmla="*/ 18 w 675"/>
                    <a:gd name="T11" fmla="*/ 0 h 3273"/>
                    <a:gd name="T12" fmla="*/ 18 w 675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0" name="Freeform 57"/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>
                    <a:gd name="T0" fmla="*/ 23 w 1036"/>
                    <a:gd name="T1" fmla="*/ 0 h 3280"/>
                    <a:gd name="T2" fmla="*/ 0 w 1036"/>
                    <a:gd name="T3" fmla="*/ 5 h 3280"/>
                    <a:gd name="T4" fmla="*/ 994 w 1036"/>
                    <a:gd name="T5" fmla="*/ 3280 h 3280"/>
                    <a:gd name="T6" fmla="*/ 1036 w 1036"/>
                    <a:gd name="T7" fmla="*/ 3280 h 3280"/>
                    <a:gd name="T8" fmla="*/ 41 w 1036"/>
                    <a:gd name="T9" fmla="*/ 0 h 3280"/>
                    <a:gd name="T10" fmla="*/ 23 w 1036"/>
                    <a:gd name="T11" fmla="*/ 0 h 3280"/>
                    <a:gd name="T12" fmla="*/ 23 w 1036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1" name="Freeform 58"/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>
                    <a:gd name="T0" fmla="*/ 20 w 1327"/>
                    <a:gd name="T1" fmla="*/ 0 h 3280"/>
                    <a:gd name="T2" fmla="*/ 0 w 1327"/>
                    <a:gd name="T3" fmla="*/ 7 h 3280"/>
                    <a:gd name="T4" fmla="*/ 1285 w 1327"/>
                    <a:gd name="T5" fmla="*/ 3280 h 3280"/>
                    <a:gd name="T6" fmla="*/ 1327 w 1327"/>
                    <a:gd name="T7" fmla="*/ 3280 h 3280"/>
                    <a:gd name="T8" fmla="*/ 43 w 1327"/>
                    <a:gd name="T9" fmla="*/ 0 h 3280"/>
                    <a:gd name="T10" fmla="*/ 20 w 1327"/>
                    <a:gd name="T11" fmla="*/ 0 h 3280"/>
                    <a:gd name="T12" fmla="*/ 20 w 1327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sp>
            <p:nvSpPr>
              <p:cNvPr id="35" name="Freeform 59"/>
              <p:cNvSpPr>
                <a:spLocks/>
              </p:cNvSpPr>
              <p:nvPr/>
            </p:nvSpPr>
            <p:spPr bwMode="hidden">
              <a:xfrm>
                <a:off x="0" y="1039"/>
                <a:ext cx="1254" cy="2632"/>
              </a:xfrm>
              <a:custGeom>
                <a:avLst/>
                <a:gdLst>
                  <a:gd name="T0" fmla="*/ 1236 w 1254"/>
                  <a:gd name="T1" fmla="*/ 0 h 2632"/>
                  <a:gd name="T2" fmla="*/ 1212 w 1254"/>
                  <a:gd name="T3" fmla="*/ 0 h 2632"/>
                  <a:gd name="T4" fmla="*/ 0 w 1254"/>
                  <a:gd name="T5" fmla="*/ 2542 h 2632"/>
                  <a:gd name="T6" fmla="*/ 0 w 1254"/>
                  <a:gd name="T7" fmla="*/ 2632 h 2632"/>
                  <a:gd name="T8" fmla="*/ 1254 w 1254"/>
                  <a:gd name="T9" fmla="*/ 7 h 2632"/>
                  <a:gd name="T10" fmla="*/ 1236 w 1254"/>
                  <a:gd name="T11" fmla="*/ 0 h 2632"/>
                  <a:gd name="T12" fmla="*/ 1236 w 1254"/>
                  <a:gd name="T13" fmla="*/ 0 h 2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" name="Freeform 60"/>
              <p:cNvSpPr>
                <a:spLocks/>
              </p:cNvSpPr>
              <p:nvPr/>
            </p:nvSpPr>
            <p:spPr bwMode="hidden">
              <a:xfrm>
                <a:off x="0" y="1039"/>
                <a:ext cx="948" cy="1676"/>
              </a:xfrm>
              <a:custGeom>
                <a:avLst/>
                <a:gdLst>
                  <a:gd name="T0" fmla="*/ 930 w 948"/>
                  <a:gd name="T1" fmla="*/ 0 h 1676"/>
                  <a:gd name="T2" fmla="*/ 906 w 948"/>
                  <a:gd name="T3" fmla="*/ 0 h 1676"/>
                  <a:gd name="T4" fmla="*/ 0 w 948"/>
                  <a:gd name="T5" fmla="*/ 1593 h 1676"/>
                  <a:gd name="T6" fmla="*/ 0 w 948"/>
                  <a:gd name="T7" fmla="*/ 1676 h 1676"/>
                  <a:gd name="T8" fmla="*/ 948 w 948"/>
                  <a:gd name="T9" fmla="*/ 5 h 1676"/>
                  <a:gd name="T10" fmla="*/ 930 w 948"/>
                  <a:gd name="T11" fmla="*/ 0 h 1676"/>
                  <a:gd name="T12" fmla="*/ 930 w 948"/>
                  <a:gd name="T13" fmla="*/ 0 h 16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61"/>
              <p:cNvSpPr>
                <a:spLocks/>
              </p:cNvSpPr>
              <p:nvPr/>
            </p:nvSpPr>
            <p:spPr bwMode="hidden">
              <a:xfrm>
                <a:off x="0" y="1039"/>
                <a:ext cx="629" cy="937"/>
              </a:xfrm>
              <a:custGeom>
                <a:avLst/>
                <a:gdLst>
                  <a:gd name="T0" fmla="*/ 606 w 629"/>
                  <a:gd name="T1" fmla="*/ 0 h 937"/>
                  <a:gd name="T2" fmla="*/ 582 w 629"/>
                  <a:gd name="T3" fmla="*/ 0 h 937"/>
                  <a:gd name="T4" fmla="*/ 0 w 629"/>
                  <a:gd name="T5" fmla="*/ 871 h 937"/>
                  <a:gd name="T6" fmla="*/ 0 w 629"/>
                  <a:gd name="T7" fmla="*/ 937 h 937"/>
                  <a:gd name="T8" fmla="*/ 629 w 629"/>
                  <a:gd name="T9" fmla="*/ 4 h 937"/>
                  <a:gd name="T10" fmla="*/ 606 w 629"/>
                  <a:gd name="T11" fmla="*/ 0 h 937"/>
                  <a:gd name="T12" fmla="*/ 606 w 629"/>
                  <a:gd name="T13" fmla="*/ 0 h 9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62"/>
              <p:cNvSpPr>
                <a:spLocks/>
              </p:cNvSpPr>
              <p:nvPr/>
            </p:nvSpPr>
            <p:spPr bwMode="hidden">
              <a:xfrm>
                <a:off x="0" y="1039"/>
                <a:ext cx="305" cy="427"/>
              </a:xfrm>
              <a:custGeom>
                <a:avLst/>
                <a:gdLst>
                  <a:gd name="T0" fmla="*/ 282 w 305"/>
                  <a:gd name="T1" fmla="*/ 0 h 427"/>
                  <a:gd name="T2" fmla="*/ 252 w 305"/>
                  <a:gd name="T3" fmla="*/ 0 h 427"/>
                  <a:gd name="T4" fmla="*/ 0 w 305"/>
                  <a:gd name="T5" fmla="*/ 361 h 427"/>
                  <a:gd name="T6" fmla="*/ 0 w 305"/>
                  <a:gd name="T7" fmla="*/ 427 h 427"/>
                  <a:gd name="T8" fmla="*/ 305 w 305"/>
                  <a:gd name="T9" fmla="*/ 5 h 427"/>
                  <a:gd name="T10" fmla="*/ 282 w 305"/>
                  <a:gd name="T11" fmla="*/ 0 h 427"/>
                  <a:gd name="T12" fmla="*/ 282 w 305"/>
                  <a:gd name="T13" fmla="*/ 0 h 4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63"/>
              <p:cNvSpPr>
                <a:spLocks/>
              </p:cNvSpPr>
              <p:nvPr/>
            </p:nvSpPr>
            <p:spPr bwMode="hidden">
              <a:xfrm>
                <a:off x="4481" y="1039"/>
                <a:ext cx="1277" cy="2686"/>
              </a:xfrm>
              <a:custGeom>
                <a:avLst/>
                <a:gdLst>
                  <a:gd name="T0" fmla="*/ 41 w 1277"/>
                  <a:gd name="T1" fmla="*/ 0 h 2686"/>
                  <a:gd name="T2" fmla="*/ 17 w 1277"/>
                  <a:gd name="T3" fmla="*/ 0 h 2686"/>
                  <a:gd name="T4" fmla="*/ 0 w 1277"/>
                  <a:gd name="T5" fmla="*/ 4 h 2686"/>
                  <a:gd name="T6" fmla="*/ 1277 w 1277"/>
                  <a:gd name="T7" fmla="*/ 2686 h 2686"/>
                  <a:gd name="T8" fmla="*/ 1277 w 1277"/>
                  <a:gd name="T9" fmla="*/ 2596 h 2686"/>
                  <a:gd name="T10" fmla="*/ 41 w 1277"/>
                  <a:gd name="T11" fmla="*/ 0 h 2686"/>
                  <a:gd name="T12" fmla="*/ 41 w 1277"/>
                  <a:gd name="T13" fmla="*/ 0 h 2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" name="Freeform 64"/>
              <p:cNvSpPr>
                <a:spLocks/>
              </p:cNvSpPr>
              <p:nvPr/>
            </p:nvSpPr>
            <p:spPr bwMode="hidden">
              <a:xfrm>
                <a:off x="4770" y="1039"/>
                <a:ext cx="988" cy="1730"/>
              </a:xfrm>
              <a:custGeom>
                <a:avLst/>
                <a:gdLst>
                  <a:gd name="T0" fmla="*/ 16 w 988"/>
                  <a:gd name="T1" fmla="*/ 0 h 1730"/>
                  <a:gd name="T2" fmla="*/ 0 w 988"/>
                  <a:gd name="T3" fmla="*/ 7 h 1730"/>
                  <a:gd name="T4" fmla="*/ 988 w 988"/>
                  <a:gd name="T5" fmla="*/ 1730 h 1730"/>
                  <a:gd name="T6" fmla="*/ 988 w 988"/>
                  <a:gd name="T7" fmla="*/ 1653 h 1730"/>
                  <a:gd name="T8" fmla="*/ 40 w 988"/>
                  <a:gd name="T9" fmla="*/ 0 h 1730"/>
                  <a:gd name="T10" fmla="*/ 16 w 988"/>
                  <a:gd name="T11" fmla="*/ 0 h 1730"/>
                  <a:gd name="T12" fmla="*/ 16 w 988"/>
                  <a:gd name="T13" fmla="*/ 0 h 17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65"/>
              <p:cNvSpPr>
                <a:spLocks/>
              </p:cNvSpPr>
              <p:nvPr/>
            </p:nvSpPr>
            <p:spPr bwMode="hidden">
              <a:xfrm>
                <a:off x="5088" y="1039"/>
                <a:ext cx="670" cy="997"/>
              </a:xfrm>
              <a:custGeom>
                <a:avLst/>
                <a:gdLst>
                  <a:gd name="T0" fmla="*/ 22 w 670"/>
                  <a:gd name="T1" fmla="*/ 0 h 997"/>
                  <a:gd name="T2" fmla="*/ 0 w 670"/>
                  <a:gd name="T3" fmla="*/ 4 h 997"/>
                  <a:gd name="T4" fmla="*/ 670 w 670"/>
                  <a:gd name="T5" fmla="*/ 997 h 997"/>
                  <a:gd name="T6" fmla="*/ 670 w 670"/>
                  <a:gd name="T7" fmla="*/ 925 h 997"/>
                  <a:gd name="T8" fmla="*/ 46 w 670"/>
                  <a:gd name="T9" fmla="*/ 0 h 997"/>
                  <a:gd name="T10" fmla="*/ 22 w 670"/>
                  <a:gd name="T11" fmla="*/ 0 h 997"/>
                  <a:gd name="T12" fmla="*/ 22 w 670"/>
                  <a:gd name="T13" fmla="*/ 0 h 9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66"/>
              <p:cNvSpPr>
                <a:spLocks/>
              </p:cNvSpPr>
              <p:nvPr/>
            </p:nvSpPr>
            <p:spPr bwMode="hidden">
              <a:xfrm>
                <a:off x="5412" y="1039"/>
                <a:ext cx="346" cy="487"/>
              </a:xfrm>
              <a:custGeom>
                <a:avLst/>
                <a:gdLst>
                  <a:gd name="T0" fmla="*/ 22 w 346"/>
                  <a:gd name="T1" fmla="*/ 0 h 487"/>
                  <a:gd name="T2" fmla="*/ 0 w 346"/>
                  <a:gd name="T3" fmla="*/ 7 h 487"/>
                  <a:gd name="T4" fmla="*/ 346 w 346"/>
                  <a:gd name="T5" fmla="*/ 487 h 487"/>
                  <a:gd name="T6" fmla="*/ 346 w 346"/>
                  <a:gd name="T7" fmla="*/ 415 h 487"/>
                  <a:gd name="T8" fmla="*/ 46 w 346"/>
                  <a:gd name="T9" fmla="*/ 0 h 487"/>
                  <a:gd name="T10" fmla="*/ 22 w 346"/>
                  <a:gd name="T11" fmla="*/ 0 h 487"/>
                  <a:gd name="T12" fmla="*/ 22 w 346"/>
                  <a:gd name="T13" fmla="*/ 0 h 4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9283" name="Rectangle 67"/>
          <p:cNvSpPr>
            <a:spLocks noGrp="1" noChangeArrowheads="1"/>
          </p:cNvSpPr>
          <p:nvPr>
            <p:ph type="ctrTitle" sz="quarter"/>
          </p:nvPr>
        </p:nvSpPr>
        <p:spPr>
          <a:xfrm>
            <a:off x="455613" y="1920875"/>
            <a:ext cx="8226425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9284" name="Rectangle 6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E20DE7D-6479-4BA2-A6B8-1C4AC101F2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478411"/>
      </p:ext>
    </p:extLst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BD60FE-EAC1-48DA-876A-6BAB4EB8E9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140327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3050"/>
            <a:ext cx="2055813" cy="58229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73050"/>
            <a:ext cx="6018212" cy="58229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B8230-6764-4092-83DE-60F427C0C1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356681"/>
      </p:ext>
    </p:extLst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273050"/>
            <a:ext cx="822642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598613"/>
            <a:ext cx="4037013" cy="4497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661A31-EDB2-410D-A3FC-569FB9A2B2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420505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E9E435-3544-4AC1-B433-A09D459C26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615698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E90DB2-5C04-4F5A-A4E9-4BFF734FD5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913322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598613"/>
            <a:ext cx="40370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54225-0599-4397-B882-83E6DBFC28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472441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41E5F5-00F7-431C-A0BC-70A9067EE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077928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617898-705C-448D-ACAA-185DC61049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802923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9F4B91-5EDD-4512-B70F-A5F3E65F7B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380155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8E502-9DA4-44D5-A372-9C0315903D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617978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8CCEBF-F5DD-4E27-B553-4A41C388B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377479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63529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8195" name="Freeform 3"/>
            <p:cNvSpPr>
              <a:spLocks/>
            </p:cNvSpPr>
            <p:nvPr userDrawn="1"/>
          </p:nvSpPr>
          <p:spPr bwMode="hidden">
            <a:xfrm>
              <a:off x="0" y="0"/>
              <a:ext cx="5758" cy="1043"/>
            </a:xfrm>
            <a:custGeom>
              <a:avLst/>
              <a:gdLst>
                <a:gd name="T0" fmla="*/ 5740 w 5740"/>
                <a:gd name="T1" fmla="*/ 1043 h 1043"/>
                <a:gd name="T2" fmla="*/ 0 w 5740"/>
                <a:gd name="T3" fmla="*/ 1043 h 1043"/>
                <a:gd name="T4" fmla="*/ 0 w 5740"/>
                <a:gd name="T5" fmla="*/ 0 h 1043"/>
                <a:gd name="T6" fmla="*/ 5740 w 5740"/>
                <a:gd name="T7" fmla="*/ 0 h 1043"/>
                <a:gd name="T8" fmla="*/ 5740 w 5740"/>
                <a:gd name="T9" fmla="*/ 1043 h 1043"/>
                <a:gd name="T10" fmla="*/ 5740 w 5740"/>
                <a:gd name="T11" fmla="*/ 1043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33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8197" name="Freeform 5"/>
              <p:cNvSpPr>
                <a:spLocks/>
              </p:cNvSpPr>
              <p:nvPr userDrawn="1"/>
            </p:nvSpPr>
            <p:spPr bwMode="hidden">
              <a:xfrm>
                <a:off x="1" y="1040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198" name="Freeform 6"/>
              <p:cNvSpPr>
                <a:spLocks/>
              </p:cNvSpPr>
              <p:nvPr userDrawn="1"/>
            </p:nvSpPr>
            <p:spPr bwMode="hidden">
              <a:xfrm>
                <a:off x="0" y="3988"/>
                <a:ext cx="5758" cy="42"/>
              </a:xfrm>
              <a:custGeom>
                <a:avLst/>
                <a:gdLst>
                  <a:gd name="T0" fmla="*/ 0 w 5740"/>
                  <a:gd name="T1" fmla="*/ 42 h 42"/>
                  <a:gd name="T2" fmla="*/ 5740 w 5740"/>
                  <a:gd name="T3" fmla="*/ 42 h 42"/>
                  <a:gd name="T4" fmla="*/ 5740 w 5740"/>
                  <a:gd name="T5" fmla="*/ 0 h 42"/>
                  <a:gd name="T6" fmla="*/ 0 w 5740"/>
                  <a:gd name="T7" fmla="*/ 0 h 42"/>
                  <a:gd name="T8" fmla="*/ 0 w 5740"/>
                  <a:gd name="T9" fmla="*/ 42 h 42"/>
                  <a:gd name="T10" fmla="*/ 0 w 5740"/>
                  <a:gd name="T11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199" name="Freeform 7"/>
              <p:cNvSpPr>
                <a:spLocks/>
              </p:cNvSpPr>
              <p:nvPr userDrawn="1"/>
            </p:nvSpPr>
            <p:spPr bwMode="hidden">
              <a:xfrm>
                <a:off x="0" y="3665"/>
                <a:ext cx="5758" cy="30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200" name="Freeform 8"/>
              <p:cNvSpPr>
                <a:spLocks/>
              </p:cNvSpPr>
              <p:nvPr userDrawn="1"/>
            </p:nvSpPr>
            <p:spPr bwMode="hidden">
              <a:xfrm>
                <a:off x="0" y="3364"/>
                <a:ext cx="5758" cy="30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201" name="Freeform 9"/>
              <p:cNvSpPr>
                <a:spLocks/>
              </p:cNvSpPr>
              <p:nvPr userDrawn="1"/>
            </p:nvSpPr>
            <p:spPr bwMode="hidden">
              <a:xfrm>
                <a:off x="0" y="3105"/>
                <a:ext cx="5758" cy="31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202" name="Freeform 10"/>
              <p:cNvSpPr>
                <a:spLocks/>
              </p:cNvSpPr>
              <p:nvPr userDrawn="1"/>
            </p:nvSpPr>
            <p:spPr bwMode="hidden">
              <a:xfrm>
                <a:off x="0" y="2859"/>
                <a:ext cx="5758" cy="36"/>
              </a:xfrm>
              <a:custGeom>
                <a:avLst/>
                <a:gdLst>
                  <a:gd name="T0" fmla="*/ 5740 w 5740"/>
                  <a:gd name="T1" fmla="*/ 0 h 36"/>
                  <a:gd name="T2" fmla="*/ 0 w 5740"/>
                  <a:gd name="T3" fmla="*/ 0 h 36"/>
                  <a:gd name="T4" fmla="*/ 0 w 5740"/>
                  <a:gd name="T5" fmla="*/ 36 h 36"/>
                  <a:gd name="T6" fmla="*/ 5740 w 5740"/>
                  <a:gd name="T7" fmla="*/ 36 h 36"/>
                  <a:gd name="T8" fmla="*/ 5740 w 5740"/>
                  <a:gd name="T9" fmla="*/ 0 h 36"/>
                  <a:gd name="T10" fmla="*/ 5740 w 5740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203" name="Freeform 11"/>
              <p:cNvSpPr>
                <a:spLocks/>
              </p:cNvSpPr>
              <p:nvPr userDrawn="1"/>
            </p:nvSpPr>
            <p:spPr bwMode="hidden">
              <a:xfrm>
                <a:off x="0" y="2644"/>
                <a:ext cx="5758" cy="30"/>
              </a:xfrm>
              <a:custGeom>
                <a:avLst/>
                <a:gdLst>
                  <a:gd name="T0" fmla="*/ 5740 w 5740"/>
                  <a:gd name="T1" fmla="*/ 0 h 30"/>
                  <a:gd name="T2" fmla="*/ 0 w 5740"/>
                  <a:gd name="T3" fmla="*/ 0 h 30"/>
                  <a:gd name="T4" fmla="*/ 0 w 5740"/>
                  <a:gd name="T5" fmla="*/ 30 h 30"/>
                  <a:gd name="T6" fmla="*/ 5740 w 5740"/>
                  <a:gd name="T7" fmla="*/ 30 h 30"/>
                  <a:gd name="T8" fmla="*/ 5740 w 5740"/>
                  <a:gd name="T9" fmla="*/ 0 h 30"/>
                  <a:gd name="T10" fmla="*/ 5740 w 5740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204" name="Freeform 12"/>
              <p:cNvSpPr>
                <a:spLocks/>
              </p:cNvSpPr>
              <p:nvPr userDrawn="1"/>
            </p:nvSpPr>
            <p:spPr bwMode="hidden">
              <a:xfrm>
                <a:off x="0" y="2433"/>
                <a:ext cx="5758" cy="36"/>
              </a:xfrm>
              <a:custGeom>
                <a:avLst/>
                <a:gdLst>
                  <a:gd name="T0" fmla="*/ 5740 w 5740"/>
                  <a:gd name="T1" fmla="*/ 0 h 36"/>
                  <a:gd name="T2" fmla="*/ 0 w 5740"/>
                  <a:gd name="T3" fmla="*/ 0 h 36"/>
                  <a:gd name="T4" fmla="*/ 0 w 5740"/>
                  <a:gd name="T5" fmla="*/ 36 h 36"/>
                  <a:gd name="T6" fmla="*/ 5740 w 5740"/>
                  <a:gd name="T7" fmla="*/ 36 h 36"/>
                  <a:gd name="T8" fmla="*/ 5740 w 5740"/>
                  <a:gd name="T9" fmla="*/ 0 h 36"/>
                  <a:gd name="T10" fmla="*/ 5740 w 5740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205" name="Freeform 13"/>
              <p:cNvSpPr>
                <a:spLocks/>
              </p:cNvSpPr>
              <p:nvPr userDrawn="1"/>
            </p:nvSpPr>
            <p:spPr bwMode="hidden">
              <a:xfrm>
                <a:off x="0" y="2259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206" name="Freeform 14"/>
              <p:cNvSpPr>
                <a:spLocks/>
              </p:cNvSpPr>
              <p:nvPr userDrawn="1"/>
            </p:nvSpPr>
            <p:spPr bwMode="hidden">
              <a:xfrm>
                <a:off x="0" y="2090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207" name="Freeform 15"/>
              <p:cNvSpPr>
                <a:spLocks/>
              </p:cNvSpPr>
              <p:nvPr userDrawn="1"/>
            </p:nvSpPr>
            <p:spPr bwMode="hidden">
              <a:xfrm>
                <a:off x="0" y="1928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208" name="Freeform 16"/>
              <p:cNvSpPr>
                <a:spLocks/>
              </p:cNvSpPr>
              <p:nvPr userDrawn="1"/>
            </p:nvSpPr>
            <p:spPr bwMode="hidden">
              <a:xfrm>
                <a:off x="0" y="1645"/>
                <a:ext cx="5758" cy="12"/>
              </a:xfrm>
              <a:custGeom>
                <a:avLst/>
                <a:gdLst>
                  <a:gd name="T0" fmla="*/ 5740 w 5740"/>
                  <a:gd name="T1" fmla="*/ 0 h 12"/>
                  <a:gd name="T2" fmla="*/ 0 w 5740"/>
                  <a:gd name="T3" fmla="*/ 0 h 12"/>
                  <a:gd name="T4" fmla="*/ 0 w 5740"/>
                  <a:gd name="T5" fmla="*/ 12 h 12"/>
                  <a:gd name="T6" fmla="*/ 5740 w 5740"/>
                  <a:gd name="T7" fmla="*/ 12 h 12"/>
                  <a:gd name="T8" fmla="*/ 5740 w 5740"/>
                  <a:gd name="T9" fmla="*/ 0 h 12"/>
                  <a:gd name="T10" fmla="*/ 5740 w 5740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209" name="Freeform 17"/>
              <p:cNvSpPr>
                <a:spLocks/>
              </p:cNvSpPr>
              <p:nvPr userDrawn="1"/>
            </p:nvSpPr>
            <p:spPr bwMode="hidden">
              <a:xfrm>
                <a:off x="0" y="1778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210" name="Freeform 18"/>
              <p:cNvSpPr>
                <a:spLocks/>
              </p:cNvSpPr>
              <p:nvPr userDrawn="1"/>
            </p:nvSpPr>
            <p:spPr bwMode="hidden">
              <a:xfrm>
                <a:off x="0" y="1520"/>
                <a:ext cx="5758" cy="12"/>
              </a:xfrm>
              <a:custGeom>
                <a:avLst/>
                <a:gdLst>
                  <a:gd name="T0" fmla="*/ 5740 w 5740"/>
                  <a:gd name="T1" fmla="*/ 0 h 12"/>
                  <a:gd name="T2" fmla="*/ 0 w 5740"/>
                  <a:gd name="T3" fmla="*/ 0 h 12"/>
                  <a:gd name="T4" fmla="*/ 0 w 5740"/>
                  <a:gd name="T5" fmla="*/ 12 h 12"/>
                  <a:gd name="T6" fmla="*/ 5740 w 5740"/>
                  <a:gd name="T7" fmla="*/ 12 h 12"/>
                  <a:gd name="T8" fmla="*/ 5740 w 5740"/>
                  <a:gd name="T9" fmla="*/ 0 h 12"/>
                  <a:gd name="T10" fmla="*/ 5740 w 5740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211" name="Freeform 19"/>
              <p:cNvSpPr>
                <a:spLocks/>
              </p:cNvSpPr>
              <p:nvPr userDrawn="1"/>
            </p:nvSpPr>
            <p:spPr bwMode="hidden">
              <a:xfrm>
                <a:off x="0" y="1394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212" name="Freeform 20"/>
              <p:cNvSpPr>
                <a:spLocks/>
              </p:cNvSpPr>
              <p:nvPr userDrawn="1"/>
            </p:nvSpPr>
            <p:spPr bwMode="hidden">
              <a:xfrm>
                <a:off x="0" y="1280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213" name="Freeform 21"/>
              <p:cNvSpPr>
                <a:spLocks/>
              </p:cNvSpPr>
              <p:nvPr userDrawn="1"/>
            </p:nvSpPr>
            <p:spPr bwMode="hidden">
              <a:xfrm>
                <a:off x="0" y="1177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214" name="Freeform 22"/>
              <p:cNvSpPr>
                <a:spLocks/>
              </p:cNvSpPr>
              <p:nvPr userDrawn="1"/>
            </p:nvSpPr>
            <p:spPr bwMode="hidden">
              <a:xfrm>
                <a:off x="0" y="24"/>
                <a:ext cx="5758" cy="30"/>
              </a:xfrm>
              <a:custGeom>
                <a:avLst/>
                <a:gdLst>
                  <a:gd name="T0" fmla="*/ 5740 w 5740"/>
                  <a:gd name="T1" fmla="*/ 0 h 30"/>
                  <a:gd name="T2" fmla="*/ 0 w 5740"/>
                  <a:gd name="T3" fmla="*/ 0 h 30"/>
                  <a:gd name="T4" fmla="*/ 0 w 5740"/>
                  <a:gd name="T5" fmla="*/ 30 h 30"/>
                  <a:gd name="T6" fmla="*/ 5740 w 5740"/>
                  <a:gd name="T7" fmla="*/ 30 h 30"/>
                  <a:gd name="T8" fmla="*/ 5740 w 5740"/>
                  <a:gd name="T9" fmla="*/ 0 h 30"/>
                  <a:gd name="T10" fmla="*/ 5740 w 5740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215" name="Freeform 23"/>
              <p:cNvSpPr>
                <a:spLocks/>
              </p:cNvSpPr>
              <p:nvPr userDrawn="1"/>
            </p:nvSpPr>
            <p:spPr bwMode="hidden">
              <a:xfrm>
                <a:off x="0" y="186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216" name="Freeform 24"/>
              <p:cNvSpPr>
                <a:spLocks/>
              </p:cNvSpPr>
              <p:nvPr userDrawn="1"/>
            </p:nvSpPr>
            <p:spPr bwMode="hidden">
              <a:xfrm>
                <a:off x="0" y="475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217" name="Freeform 25"/>
              <p:cNvSpPr>
                <a:spLocks/>
              </p:cNvSpPr>
              <p:nvPr userDrawn="1"/>
            </p:nvSpPr>
            <p:spPr bwMode="hidden">
              <a:xfrm>
                <a:off x="0" y="337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218" name="Freeform 26"/>
              <p:cNvSpPr>
                <a:spLocks/>
              </p:cNvSpPr>
              <p:nvPr userDrawn="1"/>
            </p:nvSpPr>
            <p:spPr bwMode="hidden">
              <a:xfrm>
                <a:off x="0" y="600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219" name="Freeform 27"/>
              <p:cNvSpPr>
                <a:spLocks/>
              </p:cNvSpPr>
              <p:nvPr userDrawn="1"/>
            </p:nvSpPr>
            <p:spPr bwMode="hidden">
              <a:xfrm>
                <a:off x="0" y="727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220" name="Freeform 28"/>
              <p:cNvSpPr>
                <a:spLocks/>
              </p:cNvSpPr>
              <p:nvPr userDrawn="1"/>
            </p:nvSpPr>
            <p:spPr bwMode="hidden">
              <a:xfrm>
                <a:off x="0" y="841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221" name="Freeform 29"/>
              <p:cNvSpPr>
                <a:spLocks/>
              </p:cNvSpPr>
              <p:nvPr userDrawn="1"/>
            </p:nvSpPr>
            <p:spPr bwMode="hidden">
              <a:xfrm>
                <a:off x="0" y="943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1059" name="Group 30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8223" name="Freeform 31"/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>
                    <a:gd name="T0" fmla="*/ 18 w 42"/>
                    <a:gd name="T1" fmla="*/ 1043 h 1043"/>
                    <a:gd name="T2" fmla="*/ 42 w 42"/>
                    <a:gd name="T3" fmla="*/ 1043 h 1043"/>
                    <a:gd name="T4" fmla="*/ 42 w 42"/>
                    <a:gd name="T5" fmla="*/ 0 h 1043"/>
                    <a:gd name="T6" fmla="*/ 0 w 42"/>
                    <a:gd name="T7" fmla="*/ 0 h 1043"/>
                    <a:gd name="T8" fmla="*/ 0 w 42"/>
                    <a:gd name="T9" fmla="*/ 1043 h 1043"/>
                    <a:gd name="T10" fmla="*/ 18 w 42"/>
                    <a:gd name="T11" fmla="*/ 1043 h 1043"/>
                    <a:gd name="T12" fmla="*/ 18 w 42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8224" name="Freeform 32"/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>
                    <a:gd name="T0" fmla="*/ 131 w 155"/>
                    <a:gd name="T1" fmla="*/ 1043 h 1043"/>
                    <a:gd name="T2" fmla="*/ 155 w 155"/>
                    <a:gd name="T3" fmla="*/ 1043 h 1043"/>
                    <a:gd name="T4" fmla="*/ 42 w 155"/>
                    <a:gd name="T5" fmla="*/ 0 h 1043"/>
                    <a:gd name="T6" fmla="*/ 0 w 155"/>
                    <a:gd name="T7" fmla="*/ 0 h 1043"/>
                    <a:gd name="T8" fmla="*/ 113 w 155"/>
                    <a:gd name="T9" fmla="*/ 1043 h 1043"/>
                    <a:gd name="T10" fmla="*/ 131 w 155"/>
                    <a:gd name="T11" fmla="*/ 1043 h 1043"/>
                    <a:gd name="T12" fmla="*/ 131 w 155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8225" name="Freeform 33"/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>
                    <a:gd name="T0" fmla="*/ 221 w 239"/>
                    <a:gd name="T1" fmla="*/ 1043 h 1043"/>
                    <a:gd name="T2" fmla="*/ 239 w 239"/>
                    <a:gd name="T3" fmla="*/ 1043 h 1043"/>
                    <a:gd name="T4" fmla="*/ 36 w 239"/>
                    <a:gd name="T5" fmla="*/ 0 h 1043"/>
                    <a:gd name="T6" fmla="*/ 0 w 239"/>
                    <a:gd name="T7" fmla="*/ 0 h 1043"/>
                    <a:gd name="T8" fmla="*/ 203 w 239"/>
                    <a:gd name="T9" fmla="*/ 1043 h 1043"/>
                    <a:gd name="T10" fmla="*/ 221 w 239"/>
                    <a:gd name="T11" fmla="*/ 1043 h 1043"/>
                    <a:gd name="T12" fmla="*/ 221 w 2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8226" name="Freeform 34"/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>
                    <a:gd name="T0" fmla="*/ 334 w 352"/>
                    <a:gd name="T1" fmla="*/ 1043 h 1043"/>
                    <a:gd name="T2" fmla="*/ 352 w 352"/>
                    <a:gd name="T3" fmla="*/ 1043 h 1043"/>
                    <a:gd name="T4" fmla="*/ 41 w 352"/>
                    <a:gd name="T5" fmla="*/ 0 h 1043"/>
                    <a:gd name="T6" fmla="*/ 0 w 352"/>
                    <a:gd name="T7" fmla="*/ 0 h 1043"/>
                    <a:gd name="T8" fmla="*/ 311 w 352"/>
                    <a:gd name="T9" fmla="*/ 1043 h 1043"/>
                    <a:gd name="T10" fmla="*/ 334 w 352"/>
                    <a:gd name="T11" fmla="*/ 1043 h 1043"/>
                    <a:gd name="T12" fmla="*/ 334 w 352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8227" name="Freeform 35"/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>
                    <a:gd name="T0" fmla="*/ 425 w 449"/>
                    <a:gd name="T1" fmla="*/ 1043 h 1043"/>
                    <a:gd name="T2" fmla="*/ 449 w 449"/>
                    <a:gd name="T3" fmla="*/ 1043 h 1043"/>
                    <a:gd name="T4" fmla="*/ 42 w 449"/>
                    <a:gd name="T5" fmla="*/ 0 h 1043"/>
                    <a:gd name="T6" fmla="*/ 0 w 449"/>
                    <a:gd name="T7" fmla="*/ 0 h 1043"/>
                    <a:gd name="T8" fmla="*/ 407 w 449"/>
                    <a:gd name="T9" fmla="*/ 1043 h 1043"/>
                    <a:gd name="T10" fmla="*/ 425 w 449"/>
                    <a:gd name="T11" fmla="*/ 1043 h 1043"/>
                    <a:gd name="T12" fmla="*/ 425 w 44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8228" name="Freeform 36"/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>
                    <a:gd name="T0" fmla="*/ 520 w 538"/>
                    <a:gd name="T1" fmla="*/ 1043 h 1043"/>
                    <a:gd name="T2" fmla="*/ 538 w 538"/>
                    <a:gd name="T3" fmla="*/ 1043 h 1043"/>
                    <a:gd name="T4" fmla="*/ 41 w 538"/>
                    <a:gd name="T5" fmla="*/ 0 h 1043"/>
                    <a:gd name="T6" fmla="*/ 0 w 538"/>
                    <a:gd name="T7" fmla="*/ 0 h 1043"/>
                    <a:gd name="T8" fmla="*/ 496 w 538"/>
                    <a:gd name="T9" fmla="*/ 1043 h 1043"/>
                    <a:gd name="T10" fmla="*/ 520 w 538"/>
                    <a:gd name="T11" fmla="*/ 1043 h 1043"/>
                    <a:gd name="T12" fmla="*/ 520 w 53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8229" name="Freeform 37"/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>
                    <a:gd name="T0" fmla="*/ 622 w 640"/>
                    <a:gd name="T1" fmla="*/ 1043 h 1043"/>
                    <a:gd name="T2" fmla="*/ 640 w 640"/>
                    <a:gd name="T3" fmla="*/ 1043 h 1043"/>
                    <a:gd name="T4" fmla="*/ 48 w 640"/>
                    <a:gd name="T5" fmla="*/ 0 h 1043"/>
                    <a:gd name="T6" fmla="*/ 0 w 640"/>
                    <a:gd name="T7" fmla="*/ 0 h 1043"/>
                    <a:gd name="T8" fmla="*/ 598 w 640"/>
                    <a:gd name="T9" fmla="*/ 1043 h 1043"/>
                    <a:gd name="T10" fmla="*/ 622 w 640"/>
                    <a:gd name="T11" fmla="*/ 1043 h 1043"/>
                    <a:gd name="T12" fmla="*/ 622 w 640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8230" name="Freeform 38"/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>
                    <a:gd name="T0" fmla="*/ 604 w 628"/>
                    <a:gd name="T1" fmla="*/ 935 h 935"/>
                    <a:gd name="T2" fmla="*/ 628 w 628"/>
                    <a:gd name="T3" fmla="*/ 935 h 935"/>
                    <a:gd name="T4" fmla="*/ 0 w 628"/>
                    <a:gd name="T5" fmla="*/ 0 h 935"/>
                    <a:gd name="T6" fmla="*/ 0 w 628"/>
                    <a:gd name="T7" fmla="*/ 66 h 935"/>
                    <a:gd name="T8" fmla="*/ 580 w 628"/>
                    <a:gd name="T9" fmla="*/ 935 h 935"/>
                    <a:gd name="T10" fmla="*/ 604 w 628"/>
                    <a:gd name="T11" fmla="*/ 935 h 935"/>
                    <a:gd name="T12" fmla="*/ 604 w 628"/>
                    <a:gd name="T13" fmla="*/ 935 h 9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8231" name="Freeform 39"/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>
                    <a:gd name="T0" fmla="*/ 18 w 155"/>
                    <a:gd name="T1" fmla="*/ 1043 h 1043"/>
                    <a:gd name="T2" fmla="*/ 42 w 155"/>
                    <a:gd name="T3" fmla="*/ 1043 h 1043"/>
                    <a:gd name="T4" fmla="*/ 155 w 155"/>
                    <a:gd name="T5" fmla="*/ 0 h 1043"/>
                    <a:gd name="T6" fmla="*/ 114 w 155"/>
                    <a:gd name="T7" fmla="*/ 0 h 1043"/>
                    <a:gd name="T8" fmla="*/ 0 w 155"/>
                    <a:gd name="T9" fmla="*/ 1043 h 1043"/>
                    <a:gd name="T10" fmla="*/ 18 w 155"/>
                    <a:gd name="T11" fmla="*/ 1043 h 1043"/>
                    <a:gd name="T12" fmla="*/ 18 w 155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8232" name="Freeform 40"/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>
                    <a:gd name="T0" fmla="*/ 18 w 239"/>
                    <a:gd name="T1" fmla="*/ 1043 h 1043"/>
                    <a:gd name="T2" fmla="*/ 36 w 239"/>
                    <a:gd name="T3" fmla="*/ 1043 h 1043"/>
                    <a:gd name="T4" fmla="*/ 239 w 239"/>
                    <a:gd name="T5" fmla="*/ 0 h 1043"/>
                    <a:gd name="T6" fmla="*/ 203 w 239"/>
                    <a:gd name="T7" fmla="*/ 0 h 1043"/>
                    <a:gd name="T8" fmla="*/ 0 w 239"/>
                    <a:gd name="T9" fmla="*/ 1043 h 1043"/>
                    <a:gd name="T10" fmla="*/ 18 w 239"/>
                    <a:gd name="T11" fmla="*/ 1043 h 1043"/>
                    <a:gd name="T12" fmla="*/ 18 w 2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8233" name="Freeform 41"/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>
                    <a:gd name="T0" fmla="*/ 24 w 358"/>
                    <a:gd name="T1" fmla="*/ 1043 h 1043"/>
                    <a:gd name="T2" fmla="*/ 42 w 358"/>
                    <a:gd name="T3" fmla="*/ 1043 h 1043"/>
                    <a:gd name="T4" fmla="*/ 358 w 358"/>
                    <a:gd name="T5" fmla="*/ 0 h 1043"/>
                    <a:gd name="T6" fmla="*/ 317 w 358"/>
                    <a:gd name="T7" fmla="*/ 0 h 1043"/>
                    <a:gd name="T8" fmla="*/ 0 w 358"/>
                    <a:gd name="T9" fmla="*/ 1043 h 1043"/>
                    <a:gd name="T10" fmla="*/ 24 w 358"/>
                    <a:gd name="T11" fmla="*/ 1043 h 1043"/>
                    <a:gd name="T12" fmla="*/ 24 w 35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8234" name="Freeform 42"/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>
                    <a:gd name="T0" fmla="*/ 18 w 448"/>
                    <a:gd name="T1" fmla="*/ 1043 h 1043"/>
                    <a:gd name="T2" fmla="*/ 41 w 448"/>
                    <a:gd name="T3" fmla="*/ 1043 h 1043"/>
                    <a:gd name="T4" fmla="*/ 448 w 448"/>
                    <a:gd name="T5" fmla="*/ 0 h 1043"/>
                    <a:gd name="T6" fmla="*/ 406 w 448"/>
                    <a:gd name="T7" fmla="*/ 0 h 1043"/>
                    <a:gd name="T8" fmla="*/ 0 w 448"/>
                    <a:gd name="T9" fmla="*/ 1043 h 1043"/>
                    <a:gd name="T10" fmla="*/ 18 w 448"/>
                    <a:gd name="T11" fmla="*/ 1043 h 1043"/>
                    <a:gd name="T12" fmla="*/ 18 w 44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8235" name="Freeform 43"/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>
                    <a:gd name="T0" fmla="*/ 18 w 539"/>
                    <a:gd name="T1" fmla="*/ 1043 h 1043"/>
                    <a:gd name="T2" fmla="*/ 42 w 539"/>
                    <a:gd name="T3" fmla="*/ 1043 h 1043"/>
                    <a:gd name="T4" fmla="*/ 539 w 539"/>
                    <a:gd name="T5" fmla="*/ 0 h 1043"/>
                    <a:gd name="T6" fmla="*/ 497 w 539"/>
                    <a:gd name="T7" fmla="*/ 0 h 1043"/>
                    <a:gd name="T8" fmla="*/ 0 w 539"/>
                    <a:gd name="T9" fmla="*/ 1043 h 1043"/>
                    <a:gd name="T10" fmla="*/ 18 w 539"/>
                    <a:gd name="T11" fmla="*/ 1043 h 1043"/>
                    <a:gd name="T12" fmla="*/ 18 w 5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8236" name="Freeform 44"/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>
                    <a:gd name="T0" fmla="*/ 18 w 640"/>
                    <a:gd name="T1" fmla="*/ 1043 h 1043"/>
                    <a:gd name="T2" fmla="*/ 42 w 640"/>
                    <a:gd name="T3" fmla="*/ 1043 h 1043"/>
                    <a:gd name="T4" fmla="*/ 640 w 640"/>
                    <a:gd name="T5" fmla="*/ 0 h 1043"/>
                    <a:gd name="T6" fmla="*/ 592 w 640"/>
                    <a:gd name="T7" fmla="*/ 0 h 1043"/>
                    <a:gd name="T8" fmla="*/ 0 w 640"/>
                    <a:gd name="T9" fmla="*/ 1043 h 1043"/>
                    <a:gd name="T10" fmla="*/ 18 w 640"/>
                    <a:gd name="T11" fmla="*/ 1043 h 1043"/>
                    <a:gd name="T12" fmla="*/ 18 w 640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8237" name="Freeform 45"/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>
                    <a:gd name="T0" fmla="*/ 24 w 670"/>
                    <a:gd name="T1" fmla="*/ 995 h 995"/>
                    <a:gd name="T2" fmla="*/ 48 w 670"/>
                    <a:gd name="T3" fmla="*/ 995 h 995"/>
                    <a:gd name="T4" fmla="*/ 670 w 670"/>
                    <a:gd name="T5" fmla="*/ 72 h 995"/>
                    <a:gd name="T6" fmla="*/ 670 w 670"/>
                    <a:gd name="T7" fmla="*/ 0 h 995"/>
                    <a:gd name="T8" fmla="*/ 0 w 670"/>
                    <a:gd name="T9" fmla="*/ 995 h 995"/>
                    <a:gd name="T10" fmla="*/ 24 w 670"/>
                    <a:gd name="T11" fmla="*/ 995 h 995"/>
                    <a:gd name="T12" fmla="*/ 24 w 670"/>
                    <a:gd name="T13" fmla="*/ 995 h 9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060" name="Group 46"/>
              <p:cNvGrpSpPr>
                <a:grpSpLocks/>
              </p:cNvGrpSpPr>
              <p:nvPr userDrawn="1"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1079" name="Freeform 47"/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>
                    <a:gd name="T0" fmla="*/ 282 w 305"/>
                    <a:gd name="T1" fmla="*/ 427 h 426"/>
                    <a:gd name="T2" fmla="*/ 306 w 305"/>
                    <a:gd name="T3" fmla="*/ 427 h 426"/>
                    <a:gd name="T4" fmla="*/ 0 w 305"/>
                    <a:gd name="T5" fmla="*/ 0 h 426"/>
                    <a:gd name="T6" fmla="*/ 0 w 305"/>
                    <a:gd name="T7" fmla="*/ 66 h 426"/>
                    <a:gd name="T8" fmla="*/ 252 w 305"/>
                    <a:gd name="T9" fmla="*/ 427 h 426"/>
                    <a:gd name="T10" fmla="*/ 282 w 305"/>
                    <a:gd name="T11" fmla="*/ 427 h 426"/>
                    <a:gd name="T12" fmla="*/ 282 w 305"/>
                    <a:gd name="T13" fmla="*/ 427 h 42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0" name="Freeform 48"/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>
                    <a:gd name="T0" fmla="*/ 24 w 347"/>
                    <a:gd name="T1" fmla="*/ 487 h 486"/>
                    <a:gd name="T2" fmla="*/ 48 w 347"/>
                    <a:gd name="T3" fmla="*/ 487 h 486"/>
                    <a:gd name="T4" fmla="*/ 348 w 347"/>
                    <a:gd name="T5" fmla="*/ 72 h 486"/>
                    <a:gd name="T6" fmla="*/ 348 w 347"/>
                    <a:gd name="T7" fmla="*/ 0 h 486"/>
                    <a:gd name="T8" fmla="*/ 0 w 347"/>
                    <a:gd name="T9" fmla="*/ 487 h 486"/>
                    <a:gd name="T10" fmla="*/ 24 w 347"/>
                    <a:gd name="T11" fmla="*/ 487 h 486"/>
                    <a:gd name="T12" fmla="*/ 24 w 347"/>
                    <a:gd name="T13" fmla="*/ 487 h 48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61" name="Group 49"/>
              <p:cNvGrpSpPr>
                <a:grpSpLocks/>
              </p:cNvGrpSpPr>
              <p:nvPr userDrawn="1"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8242" name="Freeform 50"/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>
                    <a:gd name="T0" fmla="*/ 18 w 42"/>
                    <a:gd name="T1" fmla="*/ 0 h 3273"/>
                    <a:gd name="T2" fmla="*/ 0 w 42"/>
                    <a:gd name="T3" fmla="*/ 0 h 3273"/>
                    <a:gd name="T4" fmla="*/ 0 w 42"/>
                    <a:gd name="T5" fmla="*/ 3273 h 3273"/>
                    <a:gd name="T6" fmla="*/ 42 w 42"/>
                    <a:gd name="T7" fmla="*/ 3273 h 3273"/>
                    <a:gd name="T8" fmla="*/ 42 w 42"/>
                    <a:gd name="T9" fmla="*/ 0 h 3273"/>
                    <a:gd name="T10" fmla="*/ 18 w 42"/>
                    <a:gd name="T11" fmla="*/ 0 h 3273"/>
                    <a:gd name="T12" fmla="*/ 18 w 42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8243" name="Freeform 51"/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>
                    <a:gd name="T0" fmla="*/ 376 w 400"/>
                    <a:gd name="T1" fmla="*/ 0 h 3273"/>
                    <a:gd name="T2" fmla="*/ 358 w 400"/>
                    <a:gd name="T3" fmla="*/ 0 h 3273"/>
                    <a:gd name="T4" fmla="*/ 0 w 400"/>
                    <a:gd name="T5" fmla="*/ 3273 h 3273"/>
                    <a:gd name="T6" fmla="*/ 41 w 400"/>
                    <a:gd name="T7" fmla="*/ 3273 h 3273"/>
                    <a:gd name="T8" fmla="*/ 400 w 400"/>
                    <a:gd name="T9" fmla="*/ 0 h 3273"/>
                    <a:gd name="T10" fmla="*/ 376 w 400"/>
                    <a:gd name="T11" fmla="*/ 0 h 3273"/>
                    <a:gd name="T12" fmla="*/ 376 w 400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8244" name="Freeform 52"/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>
                    <a:gd name="T0" fmla="*/ 657 w 675"/>
                    <a:gd name="T1" fmla="*/ 0 h 3273"/>
                    <a:gd name="T2" fmla="*/ 639 w 675"/>
                    <a:gd name="T3" fmla="*/ 0 h 3273"/>
                    <a:gd name="T4" fmla="*/ 0 w 675"/>
                    <a:gd name="T5" fmla="*/ 3273 h 3273"/>
                    <a:gd name="T6" fmla="*/ 42 w 675"/>
                    <a:gd name="T7" fmla="*/ 3273 h 3273"/>
                    <a:gd name="T8" fmla="*/ 675 w 675"/>
                    <a:gd name="T9" fmla="*/ 0 h 3273"/>
                    <a:gd name="T10" fmla="*/ 657 w 675"/>
                    <a:gd name="T11" fmla="*/ 0 h 3273"/>
                    <a:gd name="T12" fmla="*/ 657 w 675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8245" name="Freeform 53"/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>
                    <a:gd name="T0" fmla="*/ 1013 w 1031"/>
                    <a:gd name="T1" fmla="*/ 0 h 3280"/>
                    <a:gd name="T2" fmla="*/ 990 w 1031"/>
                    <a:gd name="T3" fmla="*/ 0 h 3280"/>
                    <a:gd name="T4" fmla="*/ 0 w 1031"/>
                    <a:gd name="T5" fmla="*/ 3280 h 3280"/>
                    <a:gd name="T6" fmla="*/ 42 w 1031"/>
                    <a:gd name="T7" fmla="*/ 3280 h 3280"/>
                    <a:gd name="T8" fmla="*/ 1031 w 1031"/>
                    <a:gd name="T9" fmla="*/ 4 h 3280"/>
                    <a:gd name="T10" fmla="*/ 1013 w 1031"/>
                    <a:gd name="T11" fmla="*/ 0 h 3280"/>
                    <a:gd name="T12" fmla="*/ 1013 w 1031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8246" name="Freeform 54"/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>
                    <a:gd name="T0" fmla="*/ 1296 w 1319"/>
                    <a:gd name="T1" fmla="*/ 0 h 3280"/>
                    <a:gd name="T2" fmla="*/ 1278 w 1319"/>
                    <a:gd name="T3" fmla="*/ 0 h 3280"/>
                    <a:gd name="T4" fmla="*/ 0 w 1319"/>
                    <a:gd name="T5" fmla="*/ 3280 h 3280"/>
                    <a:gd name="T6" fmla="*/ 42 w 1319"/>
                    <a:gd name="T7" fmla="*/ 3280 h 3280"/>
                    <a:gd name="T8" fmla="*/ 1319 w 1319"/>
                    <a:gd name="T9" fmla="*/ 5 h 3280"/>
                    <a:gd name="T10" fmla="*/ 1296 w 1319"/>
                    <a:gd name="T11" fmla="*/ 0 h 3280"/>
                    <a:gd name="T12" fmla="*/ 1296 w 1319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8247" name="Freeform 55"/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>
                    <a:gd name="T0" fmla="*/ 18 w 401"/>
                    <a:gd name="T1" fmla="*/ 0 h 3273"/>
                    <a:gd name="T2" fmla="*/ 0 w 401"/>
                    <a:gd name="T3" fmla="*/ 0 h 3273"/>
                    <a:gd name="T4" fmla="*/ 359 w 401"/>
                    <a:gd name="T5" fmla="*/ 3273 h 3273"/>
                    <a:gd name="T6" fmla="*/ 401 w 401"/>
                    <a:gd name="T7" fmla="*/ 3273 h 3273"/>
                    <a:gd name="T8" fmla="*/ 42 w 401"/>
                    <a:gd name="T9" fmla="*/ 0 h 3273"/>
                    <a:gd name="T10" fmla="*/ 18 w 401"/>
                    <a:gd name="T11" fmla="*/ 0 h 3273"/>
                    <a:gd name="T12" fmla="*/ 18 w 401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8248" name="Freeform 56"/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>
                    <a:gd name="T0" fmla="*/ 18 w 675"/>
                    <a:gd name="T1" fmla="*/ 0 h 3273"/>
                    <a:gd name="T2" fmla="*/ 0 w 675"/>
                    <a:gd name="T3" fmla="*/ 0 h 3273"/>
                    <a:gd name="T4" fmla="*/ 640 w 675"/>
                    <a:gd name="T5" fmla="*/ 3273 h 3273"/>
                    <a:gd name="T6" fmla="*/ 675 w 675"/>
                    <a:gd name="T7" fmla="*/ 3273 h 3273"/>
                    <a:gd name="T8" fmla="*/ 36 w 675"/>
                    <a:gd name="T9" fmla="*/ 0 h 3273"/>
                    <a:gd name="T10" fmla="*/ 18 w 675"/>
                    <a:gd name="T11" fmla="*/ 0 h 3273"/>
                    <a:gd name="T12" fmla="*/ 18 w 675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8249" name="Freeform 57"/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>
                    <a:gd name="T0" fmla="*/ 23 w 1036"/>
                    <a:gd name="T1" fmla="*/ 0 h 3280"/>
                    <a:gd name="T2" fmla="*/ 0 w 1036"/>
                    <a:gd name="T3" fmla="*/ 5 h 3280"/>
                    <a:gd name="T4" fmla="*/ 994 w 1036"/>
                    <a:gd name="T5" fmla="*/ 3280 h 3280"/>
                    <a:gd name="T6" fmla="*/ 1036 w 1036"/>
                    <a:gd name="T7" fmla="*/ 3280 h 3280"/>
                    <a:gd name="T8" fmla="*/ 41 w 1036"/>
                    <a:gd name="T9" fmla="*/ 0 h 3280"/>
                    <a:gd name="T10" fmla="*/ 23 w 1036"/>
                    <a:gd name="T11" fmla="*/ 0 h 3280"/>
                    <a:gd name="T12" fmla="*/ 23 w 1036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8250" name="Freeform 58"/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>
                    <a:gd name="T0" fmla="*/ 20 w 1327"/>
                    <a:gd name="T1" fmla="*/ 0 h 3280"/>
                    <a:gd name="T2" fmla="*/ 0 w 1327"/>
                    <a:gd name="T3" fmla="*/ 7 h 3280"/>
                    <a:gd name="T4" fmla="*/ 1285 w 1327"/>
                    <a:gd name="T5" fmla="*/ 3280 h 3280"/>
                    <a:gd name="T6" fmla="*/ 1327 w 1327"/>
                    <a:gd name="T7" fmla="*/ 3280 h 3280"/>
                    <a:gd name="T8" fmla="*/ 43 w 1327"/>
                    <a:gd name="T9" fmla="*/ 0 h 3280"/>
                    <a:gd name="T10" fmla="*/ 20 w 1327"/>
                    <a:gd name="T11" fmla="*/ 0 h 3280"/>
                    <a:gd name="T12" fmla="*/ 20 w 1327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sp>
            <p:nvSpPr>
              <p:cNvPr id="8251" name="Freeform 59"/>
              <p:cNvSpPr>
                <a:spLocks/>
              </p:cNvSpPr>
              <p:nvPr userDrawn="1"/>
            </p:nvSpPr>
            <p:spPr bwMode="hidden">
              <a:xfrm>
                <a:off x="0" y="1039"/>
                <a:ext cx="1254" cy="2632"/>
              </a:xfrm>
              <a:custGeom>
                <a:avLst/>
                <a:gdLst>
                  <a:gd name="T0" fmla="*/ 1236 w 1254"/>
                  <a:gd name="T1" fmla="*/ 0 h 2632"/>
                  <a:gd name="T2" fmla="*/ 1212 w 1254"/>
                  <a:gd name="T3" fmla="*/ 0 h 2632"/>
                  <a:gd name="T4" fmla="*/ 0 w 1254"/>
                  <a:gd name="T5" fmla="*/ 2542 h 2632"/>
                  <a:gd name="T6" fmla="*/ 0 w 1254"/>
                  <a:gd name="T7" fmla="*/ 2632 h 2632"/>
                  <a:gd name="T8" fmla="*/ 1254 w 1254"/>
                  <a:gd name="T9" fmla="*/ 7 h 2632"/>
                  <a:gd name="T10" fmla="*/ 1236 w 1254"/>
                  <a:gd name="T11" fmla="*/ 0 h 2632"/>
                  <a:gd name="T12" fmla="*/ 1236 w 1254"/>
                  <a:gd name="T13" fmla="*/ 0 h 2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63" name="Freeform 60"/>
              <p:cNvSpPr>
                <a:spLocks/>
              </p:cNvSpPr>
              <p:nvPr userDrawn="1"/>
            </p:nvSpPr>
            <p:spPr bwMode="hidden">
              <a:xfrm>
                <a:off x="0" y="1039"/>
                <a:ext cx="948" cy="1676"/>
              </a:xfrm>
              <a:custGeom>
                <a:avLst/>
                <a:gdLst>
                  <a:gd name="T0" fmla="*/ 930 w 948"/>
                  <a:gd name="T1" fmla="*/ 0 h 1676"/>
                  <a:gd name="T2" fmla="*/ 906 w 948"/>
                  <a:gd name="T3" fmla="*/ 0 h 1676"/>
                  <a:gd name="T4" fmla="*/ 0 w 948"/>
                  <a:gd name="T5" fmla="*/ 1593 h 1676"/>
                  <a:gd name="T6" fmla="*/ 0 w 948"/>
                  <a:gd name="T7" fmla="*/ 1676 h 1676"/>
                  <a:gd name="T8" fmla="*/ 948 w 948"/>
                  <a:gd name="T9" fmla="*/ 5 h 1676"/>
                  <a:gd name="T10" fmla="*/ 930 w 948"/>
                  <a:gd name="T11" fmla="*/ 0 h 1676"/>
                  <a:gd name="T12" fmla="*/ 930 w 948"/>
                  <a:gd name="T13" fmla="*/ 0 h 16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4" name="Freeform 61"/>
              <p:cNvSpPr>
                <a:spLocks/>
              </p:cNvSpPr>
              <p:nvPr userDrawn="1"/>
            </p:nvSpPr>
            <p:spPr bwMode="hidden">
              <a:xfrm>
                <a:off x="0" y="1039"/>
                <a:ext cx="629" cy="937"/>
              </a:xfrm>
              <a:custGeom>
                <a:avLst/>
                <a:gdLst>
                  <a:gd name="T0" fmla="*/ 606 w 629"/>
                  <a:gd name="T1" fmla="*/ 0 h 937"/>
                  <a:gd name="T2" fmla="*/ 582 w 629"/>
                  <a:gd name="T3" fmla="*/ 0 h 937"/>
                  <a:gd name="T4" fmla="*/ 0 w 629"/>
                  <a:gd name="T5" fmla="*/ 871 h 937"/>
                  <a:gd name="T6" fmla="*/ 0 w 629"/>
                  <a:gd name="T7" fmla="*/ 937 h 937"/>
                  <a:gd name="T8" fmla="*/ 629 w 629"/>
                  <a:gd name="T9" fmla="*/ 4 h 937"/>
                  <a:gd name="T10" fmla="*/ 606 w 629"/>
                  <a:gd name="T11" fmla="*/ 0 h 937"/>
                  <a:gd name="T12" fmla="*/ 606 w 629"/>
                  <a:gd name="T13" fmla="*/ 0 h 9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5" name="Freeform 62"/>
              <p:cNvSpPr>
                <a:spLocks/>
              </p:cNvSpPr>
              <p:nvPr userDrawn="1"/>
            </p:nvSpPr>
            <p:spPr bwMode="hidden">
              <a:xfrm>
                <a:off x="0" y="1039"/>
                <a:ext cx="305" cy="427"/>
              </a:xfrm>
              <a:custGeom>
                <a:avLst/>
                <a:gdLst>
                  <a:gd name="T0" fmla="*/ 282 w 305"/>
                  <a:gd name="T1" fmla="*/ 0 h 427"/>
                  <a:gd name="T2" fmla="*/ 252 w 305"/>
                  <a:gd name="T3" fmla="*/ 0 h 427"/>
                  <a:gd name="T4" fmla="*/ 0 w 305"/>
                  <a:gd name="T5" fmla="*/ 361 h 427"/>
                  <a:gd name="T6" fmla="*/ 0 w 305"/>
                  <a:gd name="T7" fmla="*/ 427 h 427"/>
                  <a:gd name="T8" fmla="*/ 305 w 305"/>
                  <a:gd name="T9" fmla="*/ 5 h 427"/>
                  <a:gd name="T10" fmla="*/ 282 w 305"/>
                  <a:gd name="T11" fmla="*/ 0 h 427"/>
                  <a:gd name="T12" fmla="*/ 282 w 305"/>
                  <a:gd name="T13" fmla="*/ 0 h 4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55" name="Freeform 63"/>
              <p:cNvSpPr>
                <a:spLocks/>
              </p:cNvSpPr>
              <p:nvPr userDrawn="1"/>
            </p:nvSpPr>
            <p:spPr bwMode="hidden">
              <a:xfrm>
                <a:off x="4481" y="1039"/>
                <a:ext cx="1277" cy="2686"/>
              </a:xfrm>
              <a:custGeom>
                <a:avLst/>
                <a:gdLst>
                  <a:gd name="T0" fmla="*/ 41 w 1277"/>
                  <a:gd name="T1" fmla="*/ 0 h 2686"/>
                  <a:gd name="T2" fmla="*/ 17 w 1277"/>
                  <a:gd name="T3" fmla="*/ 0 h 2686"/>
                  <a:gd name="T4" fmla="*/ 0 w 1277"/>
                  <a:gd name="T5" fmla="*/ 4 h 2686"/>
                  <a:gd name="T6" fmla="*/ 1277 w 1277"/>
                  <a:gd name="T7" fmla="*/ 2686 h 2686"/>
                  <a:gd name="T8" fmla="*/ 1277 w 1277"/>
                  <a:gd name="T9" fmla="*/ 2596 h 2686"/>
                  <a:gd name="T10" fmla="*/ 41 w 1277"/>
                  <a:gd name="T11" fmla="*/ 0 h 2686"/>
                  <a:gd name="T12" fmla="*/ 41 w 1277"/>
                  <a:gd name="T13" fmla="*/ 0 h 2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67" name="Freeform 64"/>
              <p:cNvSpPr>
                <a:spLocks/>
              </p:cNvSpPr>
              <p:nvPr userDrawn="1"/>
            </p:nvSpPr>
            <p:spPr bwMode="hidden">
              <a:xfrm>
                <a:off x="4770" y="1039"/>
                <a:ext cx="988" cy="1730"/>
              </a:xfrm>
              <a:custGeom>
                <a:avLst/>
                <a:gdLst>
                  <a:gd name="T0" fmla="*/ 16 w 988"/>
                  <a:gd name="T1" fmla="*/ 0 h 1730"/>
                  <a:gd name="T2" fmla="*/ 0 w 988"/>
                  <a:gd name="T3" fmla="*/ 7 h 1730"/>
                  <a:gd name="T4" fmla="*/ 988 w 988"/>
                  <a:gd name="T5" fmla="*/ 1730 h 1730"/>
                  <a:gd name="T6" fmla="*/ 988 w 988"/>
                  <a:gd name="T7" fmla="*/ 1653 h 1730"/>
                  <a:gd name="T8" fmla="*/ 40 w 988"/>
                  <a:gd name="T9" fmla="*/ 0 h 1730"/>
                  <a:gd name="T10" fmla="*/ 16 w 988"/>
                  <a:gd name="T11" fmla="*/ 0 h 1730"/>
                  <a:gd name="T12" fmla="*/ 16 w 988"/>
                  <a:gd name="T13" fmla="*/ 0 h 17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8" name="Freeform 65"/>
              <p:cNvSpPr>
                <a:spLocks/>
              </p:cNvSpPr>
              <p:nvPr userDrawn="1"/>
            </p:nvSpPr>
            <p:spPr bwMode="hidden">
              <a:xfrm>
                <a:off x="5088" y="1039"/>
                <a:ext cx="670" cy="997"/>
              </a:xfrm>
              <a:custGeom>
                <a:avLst/>
                <a:gdLst>
                  <a:gd name="T0" fmla="*/ 22 w 670"/>
                  <a:gd name="T1" fmla="*/ 0 h 997"/>
                  <a:gd name="T2" fmla="*/ 0 w 670"/>
                  <a:gd name="T3" fmla="*/ 4 h 997"/>
                  <a:gd name="T4" fmla="*/ 670 w 670"/>
                  <a:gd name="T5" fmla="*/ 997 h 997"/>
                  <a:gd name="T6" fmla="*/ 670 w 670"/>
                  <a:gd name="T7" fmla="*/ 925 h 997"/>
                  <a:gd name="T8" fmla="*/ 46 w 670"/>
                  <a:gd name="T9" fmla="*/ 0 h 997"/>
                  <a:gd name="T10" fmla="*/ 22 w 670"/>
                  <a:gd name="T11" fmla="*/ 0 h 997"/>
                  <a:gd name="T12" fmla="*/ 22 w 670"/>
                  <a:gd name="T13" fmla="*/ 0 h 9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9" name="Freeform 66"/>
              <p:cNvSpPr>
                <a:spLocks/>
              </p:cNvSpPr>
              <p:nvPr userDrawn="1"/>
            </p:nvSpPr>
            <p:spPr bwMode="hidden">
              <a:xfrm>
                <a:off x="5412" y="1039"/>
                <a:ext cx="346" cy="487"/>
              </a:xfrm>
              <a:custGeom>
                <a:avLst/>
                <a:gdLst>
                  <a:gd name="T0" fmla="*/ 22 w 346"/>
                  <a:gd name="T1" fmla="*/ 0 h 487"/>
                  <a:gd name="T2" fmla="*/ 0 w 346"/>
                  <a:gd name="T3" fmla="*/ 7 h 487"/>
                  <a:gd name="T4" fmla="*/ 346 w 346"/>
                  <a:gd name="T5" fmla="*/ 487 h 487"/>
                  <a:gd name="T6" fmla="*/ 346 w 346"/>
                  <a:gd name="T7" fmla="*/ 415 h 487"/>
                  <a:gd name="T8" fmla="*/ 46 w 346"/>
                  <a:gd name="T9" fmla="*/ 0 h 487"/>
                  <a:gd name="T10" fmla="*/ 22 w 346"/>
                  <a:gd name="T11" fmla="*/ 0 h 487"/>
                  <a:gd name="T12" fmla="*/ 22 w 346"/>
                  <a:gd name="T13" fmla="*/ 0 h 4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8259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273050"/>
            <a:ext cx="8226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260" name="Rectangle 6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5613" y="6242050"/>
            <a:ext cx="2130425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61" name="Rectangle 6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2050"/>
            <a:ext cx="2895600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62" name="Rectangle 7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2050"/>
            <a:ext cx="2130425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724269C7-C2DD-48D3-962C-12DA78C043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263" name="Rectangle 7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598613"/>
            <a:ext cx="8226425" cy="449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8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</p:sldLayoutIdLst>
  <p:transition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Tax Preparation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Financial Literacy</a:t>
            </a:r>
          </a:p>
        </p:txBody>
      </p:sp>
    </p:spTree>
  </p:cSld>
  <p:clrMapOvr>
    <a:masterClrMapping/>
  </p:clrMapOvr>
  <p:transition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Other Taxes You Pay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Social Security (FICA)</a:t>
            </a:r>
          </a:p>
          <a:p>
            <a:pPr lvl="1" eaLnBrk="1" hangingPunct="1">
              <a:defRPr/>
            </a:pPr>
            <a:r>
              <a:rPr lang="en-US" smtClean="0"/>
              <a:t>6.2% for Social Security</a:t>
            </a:r>
          </a:p>
          <a:p>
            <a:pPr lvl="1" eaLnBrk="1" hangingPunct="1">
              <a:defRPr/>
            </a:pPr>
            <a:r>
              <a:rPr lang="en-US" smtClean="0"/>
              <a:t>1.45% for Medicare</a:t>
            </a:r>
          </a:p>
          <a:p>
            <a:pPr eaLnBrk="1" hangingPunct="1">
              <a:defRPr/>
            </a:pPr>
            <a:r>
              <a:rPr lang="en-US" smtClean="0"/>
              <a:t>State and local income taxes</a:t>
            </a:r>
          </a:p>
          <a:p>
            <a:pPr eaLnBrk="1" hangingPunct="1">
              <a:defRPr/>
            </a:pPr>
            <a:r>
              <a:rPr lang="en-US" smtClean="0"/>
              <a:t>Excise taxes:</a:t>
            </a:r>
          </a:p>
          <a:p>
            <a:pPr lvl="1" eaLnBrk="1" hangingPunct="1">
              <a:defRPr/>
            </a:pPr>
            <a:r>
              <a:rPr lang="en-US" smtClean="0"/>
              <a:t>Sales taxes, gas taxes, property taxes, taxes on liquor, cigarettes, jewelry, air travel, etc.</a:t>
            </a:r>
          </a:p>
          <a:p>
            <a:pPr lvl="1" eaLnBrk="1" hangingPunct="1">
              <a:defRPr/>
            </a:pPr>
            <a:r>
              <a:rPr lang="en-US" smtClean="0"/>
              <a:t>Gift and estate taxes </a:t>
            </a:r>
          </a:p>
        </p:txBody>
      </p:sp>
      <p:pic>
        <p:nvPicPr>
          <p:cNvPr id="11268" name="Picture 4" descr="j007872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524000"/>
            <a:ext cx="2855913" cy="202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Who Has To File A Return?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5613" y="1598613"/>
            <a:ext cx="5487987" cy="4497387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If your income is greater than $20,900</a:t>
            </a:r>
          </a:p>
          <a:p>
            <a:pPr eaLnBrk="1" hangingPunct="1">
              <a:defRPr/>
            </a:pPr>
            <a:r>
              <a:rPr lang="en-US" sz="2800" dirty="0" smtClean="0"/>
              <a:t>If it is less than that, you might not need to file, depending on your circumstances (check with your tax advisor)</a:t>
            </a:r>
          </a:p>
          <a:p>
            <a:pPr eaLnBrk="1" hangingPunct="1">
              <a:defRPr/>
            </a:pPr>
            <a:r>
              <a:rPr lang="en-US" sz="2800" dirty="0" smtClean="0"/>
              <a:t>However, if your income is less than that and if you had taxes withheld, you will not get a refund unless you file a return.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800" dirty="0" smtClean="0"/>
          </a:p>
        </p:txBody>
      </p:sp>
      <p:pic>
        <p:nvPicPr>
          <p:cNvPr id="12292" name="Picture 4" descr="j031686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19800" y="2362200"/>
            <a:ext cx="2979737" cy="1981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Itemizing Deductions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The most common deductions are:</a:t>
            </a:r>
          </a:p>
          <a:p>
            <a:pPr lvl="1" eaLnBrk="1" hangingPunct="1">
              <a:defRPr/>
            </a:pPr>
            <a:r>
              <a:rPr lang="en-US" sz="2400" dirty="0" smtClean="0"/>
              <a:t>Medical and dental expenses exceed 7.5% of adjusted gross income</a:t>
            </a:r>
          </a:p>
          <a:p>
            <a:pPr lvl="1" eaLnBrk="1" hangingPunct="1">
              <a:defRPr/>
            </a:pPr>
            <a:r>
              <a:rPr lang="en-US" sz="2400" dirty="0" smtClean="0"/>
              <a:t>Tax expenses (state and local can be deducted, but not Federal, Social Security, or sales taxes)</a:t>
            </a:r>
          </a:p>
          <a:p>
            <a:pPr lvl="1" eaLnBrk="1" hangingPunct="1">
              <a:defRPr/>
            </a:pPr>
            <a:r>
              <a:rPr lang="en-US" sz="2400" dirty="0" smtClean="0"/>
              <a:t>Home mortgage interest</a:t>
            </a:r>
          </a:p>
          <a:p>
            <a:pPr lvl="1" eaLnBrk="1" hangingPunct="1">
              <a:defRPr/>
            </a:pPr>
            <a:r>
              <a:rPr lang="en-US" sz="2400" dirty="0" smtClean="0"/>
              <a:t>Charitable contributions</a:t>
            </a:r>
          </a:p>
          <a:p>
            <a:pPr lvl="1" eaLnBrk="1" hangingPunct="1">
              <a:defRPr/>
            </a:pPr>
            <a:r>
              <a:rPr lang="en-US" sz="2400" dirty="0" smtClean="0"/>
              <a:t>Casualty and theft losses</a:t>
            </a:r>
          </a:p>
          <a:p>
            <a:pPr eaLnBrk="1" hangingPunct="1">
              <a:defRPr/>
            </a:pPr>
            <a:r>
              <a:rPr lang="en-US" sz="2800" dirty="0" smtClean="0"/>
              <a:t>A deduction will lower your tax bill, but not dollar for dollar</a:t>
            </a:r>
          </a:p>
        </p:txBody>
      </p:sp>
      <p:pic>
        <p:nvPicPr>
          <p:cNvPr id="13316" name="Picture 6" descr="j019856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657600"/>
            <a:ext cx="136683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82264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Standard Deduction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The standard deduction is the government’s best estimate on what the average person would be able to deduct by itemizing</a:t>
            </a:r>
          </a:p>
          <a:p>
            <a:pPr eaLnBrk="1" hangingPunct="1">
              <a:defRPr/>
            </a:pPr>
            <a:r>
              <a:rPr lang="en-US" dirty="0" smtClean="0"/>
              <a:t>Remember that you can take the standard deduction or you can itemize, but not both</a:t>
            </a:r>
          </a:p>
          <a:p>
            <a:pPr eaLnBrk="1" hangingPunct="1">
              <a:defRPr/>
            </a:pPr>
            <a:r>
              <a:rPr lang="en-US" dirty="0" smtClean="0"/>
              <a:t>See Figure 4.2 for standard deduction amounts (page 106)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57200"/>
            <a:ext cx="1457325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Exemptions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Personal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/>
              <a:t>Take one for yourself and one for your spouse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Dependents: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/>
              <a:t>Must have a qualifying relationship (child, grandchild, parents, stepparents, uncles, nieces, etc.)</a:t>
            </a:r>
          </a:p>
          <a:p>
            <a:pPr lvl="1"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sz="2400" dirty="0" smtClean="0"/>
              <a:t>The dependent can’t earn more than the exemption amount</a:t>
            </a:r>
            <a:br>
              <a:rPr lang="en-US" sz="2400" dirty="0" smtClean="0"/>
            </a:br>
            <a:r>
              <a:rPr lang="en-US" sz="2400" dirty="0" smtClean="0"/>
              <a:t>	</a:t>
            </a:r>
            <a:r>
              <a:rPr lang="en-US" sz="1200" dirty="0" smtClean="0">
                <a:sym typeface="Wingdings" pitchFamily="2" charset="2"/>
              </a:rPr>
              <a:t></a:t>
            </a:r>
            <a:r>
              <a:rPr lang="en-US" sz="2400" dirty="0" smtClean="0"/>
              <a:t>does not apply to children under 19 or to children under 24 if full-time students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/>
              <a:t>Must provide more than half of dependent’s financial support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sz="2400" dirty="0" smtClean="0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525" y="533401"/>
            <a:ext cx="16764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Tax Formula</a:t>
            </a:r>
          </a:p>
        </p:txBody>
      </p:sp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1066800" y="1371600"/>
            <a:ext cx="2133600" cy="101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/>
              <a:t>Gross Income: Sum of Income from all sources</a:t>
            </a:r>
          </a:p>
        </p:txBody>
      </p:sp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3886200" y="1676400"/>
            <a:ext cx="666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Less</a:t>
            </a:r>
          </a:p>
        </p:txBody>
      </p:sp>
      <p:sp>
        <p:nvSpPr>
          <p:cNvPr id="16389" name="Text Box 6"/>
          <p:cNvSpPr txBox="1">
            <a:spLocks noChangeArrowheads="1"/>
          </p:cNvSpPr>
          <p:nvPr/>
        </p:nvSpPr>
        <p:spPr bwMode="auto">
          <a:xfrm>
            <a:off x="5257800" y="1295400"/>
            <a:ext cx="3124200" cy="1625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/>
              <a:t>Adjustments to gross income: tax-deductible expenses and retirement contributions (IRA, 401K), moving expenses, etc.</a:t>
            </a:r>
          </a:p>
        </p:txBody>
      </p:sp>
      <p:sp>
        <p:nvSpPr>
          <p:cNvPr id="16390" name="Text Box 7"/>
          <p:cNvSpPr txBox="1">
            <a:spLocks noChangeArrowheads="1"/>
          </p:cNvSpPr>
          <p:nvPr/>
        </p:nvSpPr>
        <p:spPr bwMode="auto">
          <a:xfrm>
            <a:off x="6400800" y="3200400"/>
            <a:ext cx="882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Equals</a:t>
            </a:r>
          </a:p>
        </p:txBody>
      </p:sp>
      <p:sp>
        <p:nvSpPr>
          <p:cNvPr id="16391" name="Text Box 8"/>
          <p:cNvSpPr txBox="1">
            <a:spLocks noChangeArrowheads="1"/>
          </p:cNvSpPr>
          <p:nvPr/>
        </p:nvSpPr>
        <p:spPr bwMode="auto">
          <a:xfrm>
            <a:off x="5562600" y="3886200"/>
            <a:ext cx="31242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/>
              <a:t>Adjusted Gross Income</a:t>
            </a:r>
          </a:p>
        </p:txBody>
      </p:sp>
      <p:sp>
        <p:nvSpPr>
          <p:cNvPr id="16392" name="Text Box 9"/>
          <p:cNvSpPr txBox="1">
            <a:spLocks noChangeArrowheads="1"/>
          </p:cNvSpPr>
          <p:nvPr/>
        </p:nvSpPr>
        <p:spPr bwMode="auto">
          <a:xfrm>
            <a:off x="6477000" y="4648200"/>
            <a:ext cx="666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Less</a:t>
            </a:r>
          </a:p>
        </p:txBody>
      </p:sp>
      <p:sp>
        <p:nvSpPr>
          <p:cNvPr id="16393" name="Text Box 10"/>
          <p:cNvSpPr txBox="1">
            <a:spLocks noChangeArrowheads="1"/>
          </p:cNvSpPr>
          <p:nvPr/>
        </p:nvSpPr>
        <p:spPr bwMode="auto">
          <a:xfrm>
            <a:off x="5410200" y="5334000"/>
            <a:ext cx="3048000" cy="71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/>
              <a:t>Exemptions and deductions</a:t>
            </a:r>
          </a:p>
        </p:txBody>
      </p:sp>
      <p:sp>
        <p:nvSpPr>
          <p:cNvPr id="16394" name="Text Box 11"/>
          <p:cNvSpPr txBox="1">
            <a:spLocks noChangeArrowheads="1"/>
          </p:cNvSpPr>
          <p:nvPr/>
        </p:nvSpPr>
        <p:spPr bwMode="auto">
          <a:xfrm>
            <a:off x="3657600" y="5334000"/>
            <a:ext cx="882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Equals</a:t>
            </a:r>
          </a:p>
        </p:txBody>
      </p:sp>
      <p:sp>
        <p:nvSpPr>
          <p:cNvPr id="16395" name="Text Box 14"/>
          <p:cNvSpPr txBox="1">
            <a:spLocks noChangeArrowheads="1"/>
          </p:cNvSpPr>
          <p:nvPr/>
        </p:nvSpPr>
        <p:spPr bwMode="auto">
          <a:xfrm>
            <a:off x="685800" y="5715000"/>
            <a:ext cx="22860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/>
              <a:t>Taxable income</a:t>
            </a:r>
          </a:p>
        </p:txBody>
      </p:sp>
      <p:sp>
        <p:nvSpPr>
          <p:cNvPr id="16396" name="Line 15"/>
          <p:cNvSpPr>
            <a:spLocks noChangeShapeType="1"/>
          </p:cNvSpPr>
          <p:nvPr/>
        </p:nvSpPr>
        <p:spPr bwMode="auto">
          <a:xfrm>
            <a:off x="3352800" y="2209800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7" name="Line 16"/>
          <p:cNvSpPr>
            <a:spLocks noChangeShapeType="1"/>
          </p:cNvSpPr>
          <p:nvPr/>
        </p:nvSpPr>
        <p:spPr bwMode="auto">
          <a:xfrm>
            <a:off x="7467600" y="3048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8" name="Line 17"/>
          <p:cNvSpPr>
            <a:spLocks noChangeShapeType="1"/>
          </p:cNvSpPr>
          <p:nvPr/>
        </p:nvSpPr>
        <p:spPr bwMode="auto">
          <a:xfrm>
            <a:off x="7467600" y="44196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9" name="Line 18"/>
          <p:cNvSpPr>
            <a:spLocks noChangeShapeType="1"/>
          </p:cNvSpPr>
          <p:nvPr/>
        </p:nvSpPr>
        <p:spPr bwMode="auto">
          <a:xfrm flipH="1">
            <a:off x="3200400" y="5867400"/>
            <a:ext cx="213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6401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25" y="2832100"/>
            <a:ext cx="1971675" cy="23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Calculating Your Base Income Tax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For most taxpayers, this is calculated using tax tables (see page 109)</a:t>
            </a:r>
          </a:p>
          <a:p>
            <a:pPr eaLnBrk="1" hangingPunct="1">
              <a:defRPr/>
            </a:pPr>
            <a:r>
              <a:rPr lang="en-US" sz="2800" dirty="0" smtClean="0"/>
              <a:t>Tax tables have tax brackets built in</a:t>
            </a:r>
          </a:p>
          <a:p>
            <a:pPr eaLnBrk="1" hangingPunct="1">
              <a:defRPr/>
            </a:pPr>
            <a:r>
              <a:rPr lang="en-US" sz="2800" dirty="0" smtClean="0"/>
              <a:t>Once taxes have been calculated, credits can be deducted</a:t>
            </a:r>
          </a:p>
        </p:txBody>
      </p:sp>
      <p:pic>
        <p:nvPicPr>
          <p:cNvPr id="17414" name="Picture 6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86" t="1730" r="73950" b="58736"/>
          <a:stretch/>
        </p:blipFill>
        <p:spPr bwMode="auto">
          <a:xfrm>
            <a:off x="5029200" y="1676400"/>
            <a:ext cx="2667000" cy="4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Common Income </a:t>
            </a:r>
            <a:r>
              <a:rPr lang="en-US" dirty="0" smtClean="0"/>
              <a:t>Tax Credits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Tax credits will lower your tax bill, dollar for dollar. Examples:</a:t>
            </a:r>
          </a:p>
          <a:p>
            <a:pPr lvl="1" eaLnBrk="1" hangingPunct="1">
              <a:defRPr/>
            </a:pPr>
            <a:r>
              <a:rPr lang="en-US" sz="2400" dirty="0" smtClean="0"/>
              <a:t>Child Tax Credit (this can become a refund for parents who don’t pay taxes) up to $1000 per child</a:t>
            </a:r>
          </a:p>
          <a:p>
            <a:pPr lvl="1" eaLnBrk="1" hangingPunct="1">
              <a:defRPr/>
            </a:pPr>
            <a:r>
              <a:rPr lang="en-US" sz="2400" dirty="0" smtClean="0"/>
              <a:t>American Opportunity Credit</a:t>
            </a:r>
          </a:p>
          <a:p>
            <a:pPr lvl="2" eaLnBrk="1" hangingPunct="1">
              <a:defRPr/>
            </a:pPr>
            <a:r>
              <a:rPr lang="en-US" sz="2000" dirty="0" smtClean="0"/>
              <a:t>Credit for tuition, up to $2500 of the first $4,000 of educational expenses</a:t>
            </a:r>
          </a:p>
          <a:p>
            <a:pPr lvl="1" eaLnBrk="1" hangingPunct="1">
              <a:defRPr/>
            </a:pPr>
            <a:r>
              <a:rPr lang="en-US" sz="2400" dirty="0" smtClean="0"/>
              <a:t>Child and dependent care credit</a:t>
            </a:r>
          </a:p>
          <a:p>
            <a:pPr lvl="2" eaLnBrk="1" hangingPunct="1">
              <a:defRPr/>
            </a:pPr>
            <a:r>
              <a:rPr lang="en-US" sz="2000" dirty="0" smtClean="0"/>
              <a:t>Credit for money paid for child or other dependent care</a:t>
            </a:r>
          </a:p>
          <a:p>
            <a:pPr lvl="1" eaLnBrk="1" hangingPunct="1">
              <a:defRPr/>
            </a:pPr>
            <a:r>
              <a:rPr lang="en-US" sz="2400" dirty="0" smtClean="0"/>
              <a:t>Earned income credit</a:t>
            </a:r>
          </a:p>
          <a:p>
            <a:pPr lvl="2" eaLnBrk="1" hangingPunct="1">
              <a:defRPr/>
            </a:pPr>
            <a:r>
              <a:rPr lang="en-US" sz="2000" dirty="0" smtClean="0"/>
              <a:t>For low-income families, may result in negative taxes paid</a:t>
            </a:r>
          </a:p>
        </p:txBody>
      </p:sp>
    </p:spTree>
  </p:cSld>
  <p:clrMapOvr>
    <a:masterClrMapping/>
  </p:clrMapOvr>
  <p:transition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Income Tax Due</a:t>
            </a:r>
          </a:p>
        </p:txBody>
      </p:sp>
      <p:sp>
        <p:nvSpPr>
          <p:cNvPr id="19459" name="Text Box 4"/>
          <p:cNvSpPr txBox="1">
            <a:spLocks noChangeArrowheads="1"/>
          </p:cNvSpPr>
          <p:nvPr/>
        </p:nvSpPr>
        <p:spPr bwMode="auto">
          <a:xfrm>
            <a:off x="3810000" y="2133600"/>
            <a:ext cx="38862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/>
              <a:t>Base Income Tax</a:t>
            </a:r>
          </a:p>
        </p:txBody>
      </p:sp>
      <p:sp>
        <p:nvSpPr>
          <p:cNvPr id="19460" name="Text Box 5"/>
          <p:cNvSpPr txBox="1">
            <a:spLocks noChangeArrowheads="1"/>
          </p:cNvSpPr>
          <p:nvPr/>
        </p:nvSpPr>
        <p:spPr bwMode="auto">
          <a:xfrm>
            <a:off x="5410200" y="3124200"/>
            <a:ext cx="666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Less</a:t>
            </a:r>
          </a:p>
        </p:txBody>
      </p:sp>
      <p:sp>
        <p:nvSpPr>
          <p:cNvPr id="19461" name="Text Box 6"/>
          <p:cNvSpPr txBox="1">
            <a:spLocks noChangeArrowheads="1"/>
          </p:cNvSpPr>
          <p:nvPr/>
        </p:nvSpPr>
        <p:spPr bwMode="auto">
          <a:xfrm>
            <a:off x="3733800" y="3962400"/>
            <a:ext cx="38862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/>
              <a:t>Tax Credits</a:t>
            </a:r>
          </a:p>
        </p:txBody>
      </p:sp>
      <p:sp>
        <p:nvSpPr>
          <p:cNvPr id="19462" name="Text Box 7"/>
          <p:cNvSpPr txBox="1">
            <a:spLocks noChangeArrowheads="1"/>
          </p:cNvSpPr>
          <p:nvPr/>
        </p:nvSpPr>
        <p:spPr bwMode="auto">
          <a:xfrm>
            <a:off x="5181600" y="4876800"/>
            <a:ext cx="882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Equals</a:t>
            </a:r>
          </a:p>
        </p:txBody>
      </p:sp>
      <p:sp>
        <p:nvSpPr>
          <p:cNvPr id="19463" name="Text Box 8"/>
          <p:cNvSpPr txBox="1">
            <a:spLocks noChangeArrowheads="1"/>
          </p:cNvSpPr>
          <p:nvPr/>
        </p:nvSpPr>
        <p:spPr bwMode="auto">
          <a:xfrm>
            <a:off x="3733800" y="5562600"/>
            <a:ext cx="38862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/>
              <a:t>Total Income Tax Due</a:t>
            </a:r>
          </a:p>
        </p:txBody>
      </p:sp>
      <p:pic>
        <p:nvPicPr>
          <p:cNvPr id="1946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486025"/>
            <a:ext cx="1914525" cy="239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Picking a Tax Form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Options: 1040EZ, 1040A, or 1040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1040EZ: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No dependents, taxable income less than </a:t>
            </a:r>
            <a:r>
              <a:rPr lang="en-US" dirty="0" smtClean="0"/>
              <a:t>$100,000</a:t>
            </a:r>
            <a:r>
              <a:rPr lang="en-US" dirty="0" smtClean="0"/>
              <a:t>, no itemizing deductions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1040A: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No itemizing, alimony, capital gains, pension or Social Security benefits; income less than </a:t>
            </a:r>
            <a:r>
              <a:rPr lang="en-US" dirty="0" smtClean="0"/>
              <a:t>$100,000</a:t>
            </a:r>
            <a:endParaRPr lang="en-US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1040: everyone else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953000"/>
            <a:ext cx="2686050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Federal Income Tax Structure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5613" y="1598613"/>
            <a:ext cx="7588249" cy="4497387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Revenue Act of 1913 – 16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Amendment</a:t>
            </a:r>
          </a:p>
          <a:p>
            <a:pPr eaLnBrk="1" hangingPunct="1">
              <a:defRPr/>
            </a:pPr>
            <a:r>
              <a:rPr lang="en-US" sz="2800" dirty="0" smtClean="0"/>
              <a:t>The Federal income tax is a </a:t>
            </a:r>
            <a:r>
              <a:rPr lang="en-US" sz="2800" b="1" dirty="0" smtClean="0">
                <a:solidFill>
                  <a:srgbClr val="FFC000"/>
                </a:solidFill>
              </a:rPr>
              <a:t>progressive tax</a:t>
            </a:r>
          </a:p>
          <a:p>
            <a:pPr lvl="1" eaLnBrk="1" hangingPunct="1">
              <a:defRPr/>
            </a:pPr>
            <a:r>
              <a:rPr lang="en-US" sz="2400" dirty="0" smtClean="0"/>
              <a:t>The higher your income, the more you pay, both as a dollar amount and as a percentage.</a:t>
            </a:r>
          </a:p>
          <a:p>
            <a:pPr eaLnBrk="1" hangingPunct="1">
              <a:defRPr/>
            </a:pPr>
            <a:r>
              <a:rPr lang="en-US" sz="2800" dirty="0" smtClean="0"/>
              <a:t>Tax Freedom Day (see Facts of Life, page 102)</a:t>
            </a:r>
          </a:p>
          <a:p>
            <a:pPr lvl="1" eaLnBrk="1" hangingPunct="1">
              <a:defRPr/>
            </a:pPr>
            <a:r>
              <a:rPr lang="en-US" sz="2000" dirty="0" smtClean="0"/>
              <a:t>Almost four months of your yearly income goes to pay various taxes (30%)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029200"/>
            <a:ext cx="1762125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Tax Vocabulary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Tax Brackets:</a:t>
            </a:r>
          </a:p>
          <a:p>
            <a:pPr lvl="1" eaLnBrk="1" hangingPunct="1">
              <a:defRPr/>
            </a:pPr>
            <a:r>
              <a:rPr lang="en-US" dirty="0" smtClean="0"/>
              <a:t>Income ranges in which the same tax rates apply</a:t>
            </a:r>
          </a:p>
          <a:p>
            <a:pPr lvl="1" eaLnBrk="1" hangingPunct="1">
              <a:defRPr/>
            </a:pPr>
            <a:r>
              <a:rPr lang="en-US" dirty="0" smtClean="0"/>
              <a:t>For example: 15%, 25%, 35%, etc.</a:t>
            </a:r>
          </a:p>
          <a:p>
            <a:pPr eaLnBrk="1" hangingPunct="1">
              <a:defRPr/>
            </a:pPr>
            <a:r>
              <a:rPr lang="en-US" dirty="0" smtClean="0"/>
              <a:t>Personal Exemptions:</a:t>
            </a:r>
          </a:p>
          <a:p>
            <a:pPr lvl="1" eaLnBrk="1" hangingPunct="1">
              <a:defRPr/>
            </a:pPr>
            <a:r>
              <a:rPr lang="en-US" dirty="0" smtClean="0"/>
              <a:t>An allowed reduction in your income before taxes are computed</a:t>
            </a:r>
          </a:p>
          <a:p>
            <a:pPr lvl="1" eaLnBrk="1" hangingPunct="1">
              <a:defRPr/>
            </a:pPr>
            <a:r>
              <a:rPr lang="en-US" dirty="0" smtClean="0"/>
              <a:t>You get one for yourself, one for your spouse, and one for each dependent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743200"/>
            <a:ext cx="14478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Tax Vocabulary, continued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Deductions are:</a:t>
            </a:r>
          </a:p>
          <a:p>
            <a:pPr lvl="1" eaLnBrk="1" hangingPunct="1">
              <a:defRPr/>
            </a:pPr>
            <a:r>
              <a:rPr lang="en-US" b="1" dirty="0" smtClean="0">
                <a:solidFill>
                  <a:srgbClr val="FF0000"/>
                </a:solidFill>
                <a:effectLst/>
              </a:rPr>
              <a:t>Expenses</a:t>
            </a:r>
            <a:r>
              <a:rPr lang="en-US" dirty="0" smtClean="0">
                <a:solidFill>
                  <a:srgbClr val="FF0000"/>
                </a:solidFill>
                <a:effectLst/>
              </a:rPr>
              <a:t> </a:t>
            </a:r>
            <a:r>
              <a:rPr lang="en-US" dirty="0" smtClean="0"/>
              <a:t>that reduce taxable income, such as:</a:t>
            </a:r>
          </a:p>
          <a:p>
            <a:pPr lvl="2" eaLnBrk="1" hangingPunct="1">
              <a:defRPr/>
            </a:pPr>
            <a:r>
              <a:rPr lang="en-US" dirty="0" smtClean="0"/>
              <a:t>Some medical expenses</a:t>
            </a:r>
          </a:p>
          <a:p>
            <a:pPr lvl="2" eaLnBrk="1" hangingPunct="1">
              <a:defRPr/>
            </a:pPr>
            <a:r>
              <a:rPr lang="en-US" dirty="0" smtClean="0"/>
              <a:t>Mortgage interest paid</a:t>
            </a:r>
          </a:p>
          <a:p>
            <a:pPr lvl="2" eaLnBrk="1" hangingPunct="1">
              <a:defRPr/>
            </a:pPr>
            <a:r>
              <a:rPr lang="en-US" dirty="0" smtClean="0"/>
              <a:t>State and local income taxes</a:t>
            </a:r>
          </a:p>
          <a:p>
            <a:pPr lvl="2" eaLnBrk="1" hangingPunct="1">
              <a:defRPr/>
            </a:pPr>
            <a:r>
              <a:rPr lang="en-US" dirty="0" smtClean="0"/>
              <a:t>Charitable contributions</a:t>
            </a:r>
          </a:p>
          <a:p>
            <a:pPr lvl="1" eaLnBrk="1" hangingPunct="1">
              <a:defRPr/>
            </a:pPr>
            <a:r>
              <a:rPr lang="en-US" dirty="0" smtClean="0"/>
              <a:t>Itemized Deductions (expenses):</a:t>
            </a:r>
          </a:p>
          <a:p>
            <a:pPr lvl="2" eaLnBrk="1" hangingPunct="1">
              <a:defRPr/>
            </a:pPr>
            <a:r>
              <a:rPr lang="en-US" dirty="0" smtClean="0"/>
              <a:t>Deductions are calculated using Schedule A</a:t>
            </a: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971800"/>
            <a:ext cx="262890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Tax Vocabulary, continued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Standard Deduction:</a:t>
            </a:r>
          </a:p>
          <a:p>
            <a:pPr lvl="1" eaLnBrk="1" hangingPunct="1">
              <a:defRPr/>
            </a:pPr>
            <a:r>
              <a:rPr lang="en-US" dirty="0" smtClean="0"/>
              <a:t>A set deduction allowed by the IRS regardless of your actual expenses</a:t>
            </a:r>
          </a:p>
          <a:p>
            <a:pPr lvl="1" eaLnBrk="1" hangingPunct="1">
              <a:defRPr/>
            </a:pPr>
            <a:r>
              <a:rPr lang="en-US" dirty="0" smtClean="0"/>
              <a:t>You can itemize deductions or take the standard deduction, but not both</a:t>
            </a:r>
          </a:p>
          <a:p>
            <a:pPr eaLnBrk="1" hangingPunct="1">
              <a:defRPr/>
            </a:pPr>
            <a:r>
              <a:rPr lang="en-US" dirty="0" smtClean="0"/>
              <a:t>Taxable Income:</a:t>
            </a:r>
          </a:p>
          <a:p>
            <a:pPr lvl="1" eaLnBrk="1" hangingPunct="1">
              <a:defRPr/>
            </a:pPr>
            <a:r>
              <a:rPr lang="en-US" dirty="0" smtClean="0"/>
              <a:t>Income subject to taxes after deductions and exemptions are subtracted from gross income</a:t>
            </a:r>
          </a:p>
        </p:txBody>
      </p:sp>
      <p:pic>
        <p:nvPicPr>
          <p:cNvPr id="7172" name="Picture 6" descr="j021910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1" y="5257800"/>
            <a:ext cx="1336040" cy="1491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Tax Example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Gross income – exemptions – deductions = Taxable Income</a:t>
            </a:r>
          </a:p>
          <a:p>
            <a:pPr eaLnBrk="1" hangingPunct="1">
              <a:defRPr/>
            </a:pPr>
            <a:r>
              <a:rPr lang="en-US" sz="2800" dirty="0" smtClean="0"/>
              <a:t>Assuming you are married filing jointly with gross income of $70,000 and taxable income of $49,423, your taxes would be $6,564 (see Figure 4.4 on page 109)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440" y="4495165"/>
            <a:ext cx="2286000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Marginal Tax 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1967" y="1295400"/>
            <a:ext cx="4603433" cy="4497387"/>
          </a:xfrm>
        </p:spPr>
        <p:txBody>
          <a:bodyPr/>
          <a:lstStyle/>
          <a:p>
            <a:r>
              <a:rPr lang="en-US" dirty="0" smtClean="0"/>
              <a:t>This chart shows the highest tax rates charged for the highest incomes over the last 100 years.</a:t>
            </a:r>
          </a:p>
          <a:p>
            <a:r>
              <a:rPr lang="en-US" dirty="0" smtClean="0"/>
              <a:t>The Fiscal Cliff agreement raised the highest tax rate to </a:t>
            </a:r>
            <a:r>
              <a:rPr lang="en-US" b="1" dirty="0" smtClean="0">
                <a:solidFill>
                  <a:srgbClr val="FF0000"/>
                </a:solidFill>
              </a:rPr>
              <a:t>39.6%</a:t>
            </a:r>
            <a:r>
              <a:rPr lang="en-US" dirty="0" smtClean="0"/>
              <a:t> on the highest earners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00" y="1981200"/>
            <a:ext cx="3886200" cy="3095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1193262"/>
      </p:ext>
    </p:extLst>
  </p:cSld>
  <p:clrMapOvr>
    <a:masterClrMapping/>
  </p:clrMapOvr>
  <p:transition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Average vs Marginal Tax Rates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Marginal tax rates are the percentage paid on your </a:t>
            </a:r>
            <a:r>
              <a:rPr lang="en-US" u="sng" dirty="0" smtClean="0"/>
              <a:t>highest</a:t>
            </a:r>
            <a:r>
              <a:rPr lang="en-US" dirty="0" smtClean="0"/>
              <a:t> level of income</a:t>
            </a:r>
          </a:p>
          <a:p>
            <a:pPr lvl="1" eaLnBrk="1" hangingPunct="1">
              <a:defRPr/>
            </a:pPr>
            <a:r>
              <a:rPr lang="en-US" dirty="0" smtClean="0"/>
              <a:t>Marginal tax rate in the example is 25%</a:t>
            </a:r>
          </a:p>
          <a:p>
            <a:pPr eaLnBrk="1" hangingPunct="1">
              <a:defRPr/>
            </a:pPr>
            <a:r>
              <a:rPr lang="en-US" dirty="0" smtClean="0"/>
              <a:t>Average tax rates are your actual taxes divided by your taxable income (will be lower than the marginal rate):</a:t>
            </a:r>
          </a:p>
          <a:p>
            <a:pPr lvl="1" eaLnBrk="1" hangingPunct="1">
              <a:defRPr/>
            </a:pPr>
            <a:r>
              <a:rPr lang="en-US" dirty="0" smtClean="0"/>
              <a:t>$6,564/$49,423 = 13.28%</a:t>
            </a:r>
          </a:p>
          <a:p>
            <a:pPr eaLnBrk="1" hangingPunct="1">
              <a:defRPr/>
            </a:pPr>
            <a:r>
              <a:rPr lang="en-US" dirty="0" smtClean="0"/>
              <a:t>Or by your gross income:</a:t>
            </a:r>
          </a:p>
          <a:p>
            <a:pPr lvl="1" eaLnBrk="1" hangingPunct="1">
              <a:defRPr/>
            </a:pPr>
            <a:r>
              <a:rPr lang="en-US" dirty="0" smtClean="0"/>
              <a:t>$6,564/$70,000 = 9.38%</a:t>
            </a:r>
          </a:p>
        </p:txBody>
      </p:sp>
    </p:spTree>
  </p:cSld>
  <p:clrMapOvr>
    <a:masterClrMapping/>
  </p:clrMapOvr>
  <p:transition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smtClean="0"/>
              <a:t>Filing Status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Single: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/>
              <a:t>You are single at the end of the year with no dependents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Married filing jointly: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/>
              <a:t>You and your spouse combine incomes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Married filing separately: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/>
              <a:t>You and your spouse file separate returns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Head of Household: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/>
              <a:t>You are unmarried but have at least one dependent child living with you	</a:t>
            </a: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81000"/>
            <a:ext cx="1524000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</p:sld>
</file>

<file path=ppt/theme/theme1.xml><?xml version="1.0" encoding="utf-8"?>
<a:theme xmlns:a="http://schemas.openxmlformats.org/drawingml/2006/main" name="Fading Grid">
  <a:themeElements>
    <a:clrScheme name="Fading Grid 4">
      <a:dk1>
        <a:srgbClr val="6B6B99"/>
      </a:dk1>
      <a:lt1>
        <a:srgbClr val="EAEAEA"/>
      </a:lt1>
      <a:dk2>
        <a:srgbClr val="666699"/>
      </a:dk2>
      <a:lt2>
        <a:srgbClr val="CCECFF"/>
      </a:lt2>
      <a:accent1>
        <a:srgbClr val="00CC66"/>
      </a:accent1>
      <a:accent2>
        <a:srgbClr val="54547A"/>
      </a:accent2>
      <a:accent3>
        <a:srgbClr val="B8B8CA"/>
      </a:accent3>
      <a:accent4>
        <a:srgbClr val="C8C8C8"/>
      </a:accent4>
      <a:accent5>
        <a:srgbClr val="AAE2B8"/>
      </a:accent5>
      <a:accent6>
        <a:srgbClr val="4B4B6E"/>
      </a:accent6>
      <a:hlink>
        <a:srgbClr val="65B2FF"/>
      </a:hlink>
      <a:folHlink>
        <a:srgbClr val="9900FF"/>
      </a:folHlink>
    </a:clrScheme>
    <a:fontScheme name="Fading Gri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Fading Grid 1">
        <a:dk1>
          <a:srgbClr val="7E0000"/>
        </a:dk1>
        <a:lt1>
          <a:srgbClr val="FFFFFF"/>
        </a:lt1>
        <a:dk2>
          <a:srgbClr val="800000"/>
        </a:dk2>
        <a:lt2>
          <a:srgbClr val="FCF0B2"/>
        </a:lt2>
        <a:accent1>
          <a:srgbClr val="C5543D"/>
        </a:accent1>
        <a:accent2>
          <a:srgbClr val="660000"/>
        </a:accent2>
        <a:accent3>
          <a:srgbClr val="C0AAAA"/>
        </a:accent3>
        <a:accent4>
          <a:srgbClr val="DADADA"/>
        </a:accent4>
        <a:accent5>
          <a:srgbClr val="DFB3AF"/>
        </a:accent5>
        <a:accent6>
          <a:srgbClr val="5C0000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2">
        <a:dk1>
          <a:srgbClr val="000066"/>
        </a:dk1>
        <a:lt1>
          <a:srgbClr val="FFFFFF"/>
        </a:lt1>
        <a:dk2>
          <a:srgbClr val="000066"/>
        </a:dk2>
        <a:lt2>
          <a:srgbClr val="B2B8C8"/>
        </a:lt2>
        <a:accent1>
          <a:srgbClr val="008080"/>
        </a:accent1>
        <a:accent2>
          <a:srgbClr val="00004E"/>
        </a:accent2>
        <a:accent3>
          <a:srgbClr val="AAAAB8"/>
        </a:accent3>
        <a:accent4>
          <a:srgbClr val="DADADA"/>
        </a:accent4>
        <a:accent5>
          <a:srgbClr val="AAC0C0"/>
        </a:accent5>
        <a:accent6>
          <a:srgbClr val="000046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3">
        <a:dk1>
          <a:srgbClr val="010199"/>
        </a:dk1>
        <a:lt1>
          <a:srgbClr val="FFFFFF"/>
        </a:lt1>
        <a:dk2>
          <a:srgbClr val="000099"/>
        </a:dk2>
        <a:lt2>
          <a:srgbClr val="CCFFFF"/>
        </a:lt2>
        <a:accent1>
          <a:srgbClr val="00C600"/>
        </a:accent1>
        <a:accent2>
          <a:srgbClr val="01017D"/>
        </a:accent2>
        <a:accent3>
          <a:srgbClr val="AAAACA"/>
        </a:accent3>
        <a:accent4>
          <a:srgbClr val="DADADA"/>
        </a:accent4>
        <a:accent5>
          <a:srgbClr val="AADFAA"/>
        </a:accent5>
        <a:accent6>
          <a:srgbClr val="010171"/>
        </a:accent6>
        <a:hlink>
          <a:srgbClr val="FFE701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4">
        <a:dk1>
          <a:srgbClr val="6B6B99"/>
        </a:dk1>
        <a:lt1>
          <a:srgbClr val="EAEAEA"/>
        </a:lt1>
        <a:dk2>
          <a:srgbClr val="666699"/>
        </a:dk2>
        <a:lt2>
          <a:srgbClr val="CCECFF"/>
        </a:lt2>
        <a:accent1>
          <a:srgbClr val="00CC66"/>
        </a:accent1>
        <a:accent2>
          <a:srgbClr val="54547A"/>
        </a:accent2>
        <a:accent3>
          <a:srgbClr val="B8B8CA"/>
        </a:accent3>
        <a:accent4>
          <a:srgbClr val="C8C8C8"/>
        </a:accent4>
        <a:accent5>
          <a:srgbClr val="AAE2B8"/>
        </a:accent5>
        <a:accent6>
          <a:srgbClr val="4B4B6E"/>
        </a:accent6>
        <a:hlink>
          <a:srgbClr val="65B2FF"/>
        </a:hlink>
        <a:folHlink>
          <a:srgbClr val="99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5">
        <a:dk1>
          <a:srgbClr val="00827F"/>
        </a:dk1>
        <a:lt1>
          <a:srgbClr val="FFFFFF"/>
        </a:lt1>
        <a:dk2>
          <a:srgbClr val="008080"/>
        </a:dk2>
        <a:lt2>
          <a:srgbClr val="FFFFCC"/>
        </a:lt2>
        <a:accent1>
          <a:srgbClr val="6D6FC7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BABBE0"/>
        </a:accent5>
        <a:accent6>
          <a:srgbClr val="005A58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6">
        <a:dk1>
          <a:srgbClr val="4D4D4D"/>
        </a:dk1>
        <a:lt1>
          <a:srgbClr val="FFFFFF"/>
        </a:lt1>
        <a:dk2>
          <a:srgbClr val="525252"/>
        </a:dk2>
        <a:lt2>
          <a:srgbClr val="C0C0C0"/>
        </a:lt2>
        <a:accent1>
          <a:srgbClr val="527C3A"/>
        </a:accent1>
        <a:accent2>
          <a:srgbClr val="444444"/>
        </a:accent2>
        <a:accent3>
          <a:srgbClr val="B3B3B3"/>
        </a:accent3>
        <a:accent4>
          <a:srgbClr val="DADADA"/>
        </a:accent4>
        <a:accent5>
          <a:srgbClr val="B3BFAE"/>
        </a:accent5>
        <a:accent6>
          <a:srgbClr val="3D3D3D"/>
        </a:accent6>
        <a:hlink>
          <a:srgbClr val="FAC458"/>
        </a:hlink>
        <a:folHlink>
          <a:srgbClr val="C7780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7">
        <a:dk1>
          <a:srgbClr val="516032"/>
        </a:dk1>
        <a:lt1>
          <a:srgbClr val="FFFFFF"/>
        </a:lt1>
        <a:dk2>
          <a:srgbClr val="546434"/>
        </a:dk2>
        <a:lt2>
          <a:srgbClr val="B2B68A"/>
        </a:lt2>
        <a:accent1>
          <a:srgbClr val="7D8C70"/>
        </a:accent1>
        <a:accent2>
          <a:srgbClr val="414E28"/>
        </a:accent2>
        <a:accent3>
          <a:srgbClr val="B3B8AE"/>
        </a:accent3>
        <a:accent4>
          <a:srgbClr val="DADADA"/>
        </a:accent4>
        <a:accent5>
          <a:srgbClr val="BFC5BB"/>
        </a:accent5>
        <a:accent6>
          <a:srgbClr val="3A4623"/>
        </a:accent6>
        <a:hlink>
          <a:srgbClr val="80C579"/>
        </a:hlink>
        <a:folHlink>
          <a:srgbClr val="7FADA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8">
        <a:dk1>
          <a:srgbClr val="D1CC00"/>
        </a:dk1>
        <a:lt1>
          <a:srgbClr val="FFFFFF"/>
        </a:lt1>
        <a:dk2>
          <a:srgbClr val="CCCC00"/>
        </a:dk2>
        <a:lt2>
          <a:srgbClr val="F3F5B1"/>
        </a:lt2>
        <a:accent1>
          <a:srgbClr val="808000"/>
        </a:accent1>
        <a:accent2>
          <a:srgbClr val="AEAA00"/>
        </a:accent2>
        <a:accent3>
          <a:srgbClr val="E2E2AA"/>
        </a:accent3>
        <a:accent4>
          <a:srgbClr val="DADADA"/>
        </a:accent4>
        <a:accent5>
          <a:srgbClr val="C0C0AA"/>
        </a:accent5>
        <a:accent6>
          <a:srgbClr val="9D9A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9">
        <a:dk1>
          <a:srgbClr val="000000"/>
        </a:dk1>
        <a:lt1>
          <a:srgbClr val="F8F8F8"/>
        </a:lt1>
        <a:dk2>
          <a:srgbClr val="336600"/>
        </a:dk2>
        <a:lt2>
          <a:srgbClr val="FBFBFB"/>
        </a:lt2>
        <a:accent1>
          <a:srgbClr val="009900"/>
        </a:accent1>
        <a:accent2>
          <a:srgbClr val="C6C6C6"/>
        </a:accent2>
        <a:accent3>
          <a:srgbClr val="FBFBFB"/>
        </a:accent3>
        <a:accent4>
          <a:srgbClr val="000000"/>
        </a:accent4>
        <a:accent5>
          <a:srgbClr val="AACAAA"/>
        </a:accent5>
        <a:accent6>
          <a:srgbClr val="B3B3B3"/>
        </a:accent6>
        <a:hlink>
          <a:srgbClr val="0066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Fading Grid</Template>
  <TotalTime>632</TotalTime>
  <Words>921</Words>
  <Application>Microsoft Office PowerPoint</Application>
  <PresentationFormat>On-screen Show (4:3)</PresentationFormat>
  <Paragraphs>119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Fading Grid</vt:lpstr>
      <vt:lpstr>Tax Preparation</vt:lpstr>
      <vt:lpstr>Federal Income Tax Structure</vt:lpstr>
      <vt:lpstr>Tax Vocabulary</vt:lpstr>
      <vt:lpstr>Tax Vocabulary, continued</vt:lpstr>
      <vt:lpstr>Tax Vocabulary, continued</vt:lpstr>
      <vt:lpstr>Tax Example</vt:lpstr>
      <vt:lpstr>Marginal Tax Rate</vt:lpstr>
      <vt:lpstr>Average vs Marginal Tax Rates</vt:lpstr>
      <vt:lpstr>Filing Status</vt:lpstr>
      <vt:lpstr>Other Taxes You Pay</vt:lpstr>
      <vt:lpstr>Who Has To File A Return?</vt:lpstr>
      <vt:lpstr>Itemizing Deductions</vt:lpstr>
      <vt:lpstr>Standard Deduction</vt:lpstr>
      <vt:lpstr>Exemptions</vt:lpstr>
      <vt:lpstr>Tax Formula</vt:lpstr>
      <vt:lpstr>Calculating Your Base Income Tax</vt:lpstr>
      <vt:lpstr>Common Income Tax Credits</vt:lpstr>
      <vt:lpstr>Income Tax Due</vt:lpstr>
      <vt:lpstr>Picking a Tax Form</vt:lpstr>
    </vt:vector>
  </TitlesOfParts>
  <Company>JSD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Tax Planning and Strategies</dc:title>
  <dc:creator>Copper Hills High School</dc:creator>
  <cp:lastModifiedBy>Robert Willardson</cp:lastModifiedBy>
  <cp:revision>24</cp:revision>
  <dcterms:created xsi:type="dcterms:W3CDTF">2005-10-25T16:47:37Z</dcterms:created>
  <dcterms:modified xsi:type="dcterms:W3CDTF">2016-03-10T21:16:27Z</dcterms:modified>
</cp:coreProperties>
</file>