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8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1483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A682B-1837-4146-A1E4-B4C27FAC0032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BA161-BC0B-4D27-9169-80313BCEF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45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F0A9CF-2D0A-4E19-9621-4BB349254BEB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3DF-1219-4A16-903C-A47D814C97A6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E71E-FC91-4876-964F-AB21C90A2F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3DF-1219-4A16-903C-A47D814C97A6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E71E-FC91-4876-964F-AB21C90A2F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3DF-1219-4A16-903C-A47D814C97A6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E71E-FC91-4876-964F-AB21C90A2F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3DF-1219-4A16-903C-A47D814C97A6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E71E-FC91-4876-964F-AB21C90A2F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3DF-1219-4A16-903C-A47D814C97A6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E71E-FC91-4876-964F-AB21C90A2F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3DF-1219-4A16-903C-A47D814C97A6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E71E-FC91-4876-964F-AB21C90A2F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3DF-1219-4A16-903C-A47D814C97A6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E71E-FC91-4876-964F-AB21C90A2F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3DF-1219-4A16-903C-A47D814C97A6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E71E-FC91-4876-964F-AB21C90A2F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3DF-1219-4A16-903C-A47D814C97A6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E71E-FC91-4876-964F-AB21C90A2F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3DF-1219-4A16-903C-A47D814C97A6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E71E-FC91-4876-964F-AB21C90A2F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3DF-1219-4A16-903C-A47D814C97A6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E71E-FC91-4876-964F-AB21C90A2F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B33DF-1219-4A16-903C-A47D814C97A6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6E71E-FC91-4876-964F-AB21C90A2F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en.wikipedia.org/wiki/Image:Potato_23.gif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4953000"/>
            <a:ext cx="9144000" cy="190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 descr="0239326851c7_main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752600"/>
            <a:ext cx="2590800" cy="2590800"/>
          </a:xfrm>
          <a:prstGeom prst="rect">
            <a:avLst/>
          </a:prstGeom>
          <a:noFill/>
        </p:spPr>
      </p:pic>
      <p:pic>
        <p:nvPicPr>
          <p:cNvPr id="10243" name="Picture 3" descr="02250286fd67_Main2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752600"/>
            <a:ext cx="2667000" cy="2667000"/>
          </a:xfrm>
          <a:prstGeom prst="rect">
            <a:avLst/>
          </a:prstGeom>
          <a:noFill/>
        </p:spPr>
      </p:pic>
      <p:pic>
        <p:nvPicPr>
          <p:cNvPr id="10244" name="Picture 4" descr="Mr. Potato Head as he appears in the Toy Story franchise">
            <a:hlinkClick r:id="rId5" tooltip="Mr. Potato Head as he appears in the Toy Story franchis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1734989"/>
            <a:ext cx="2209800" cy="2665029"/>
          </a:xfrm>
          <a:prstGeom prst="rect">
            <a:avLst/>
          </a:prstGeo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82563" y="4403725"/>
            <a:ext cx="2973387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 u="sng">
                <a:solidFill>
                  <a:srgbClr val="FF0000"/>
                </a:solidFill>
                <a:latin typeface="Tahoma" pitchFamily="34" charset="0"/>
              </a:rPr>
              <a:t>Participa-Tater </a:t>
            </a:r>
          </a:p>
          <a:p>
            <a:pPr algn="ctr"/>
            <a:endParaRPr lang="en-US" sz="2400" b="1">
              <a:latin typeface="Tahoma" pitchFamily="34" charset="0"/>
            </a:endParaRPr>
          </a:p>
          <a:p>
            <a:pPr algn="ctr"/>
            <a:r>
              <a:rPr lang="en-US" sz="2400" b="1">
                <a:solidFill>
                  <a:srgbClr val="006600"/>
                </a:solidFill>
                <a:latin typeface="Tahoma" pitchFamily="34" charset="0"/>
              </a:rPr>
              <a:t>Those who make</a:t>
            </a:r>
          </a:p>
          <a:p>
            <a:pPr algn="ctr"/>
            <a:r>
              <a:rPr lang="en-US" sz="2400" b="1">
                <a:solidFill>
                  <a:srgbClr val="006600"/>
                </a:solidFill>
                <a:latin typeface="Tahoma" pitchFamily="34" charset="0"/>
              </a:rPr>
              <a:t>things happen.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0" y="4419600"/>
            <a:ext cx="3017838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i="1" u="sng">
                <a:solidFill>
                  <a:srgbClr val="FF0000"/>
                </a:solidFill>
                <a:latin typeface="Tahoma" pitchFamily="34" charset="0"/>
              </a:rPr>
              <a:t>Spec-Tater</a:t>
            </a:r>
          </a:p>
          <a:p>
            <a:pPr algn="ctr"/>
            <a:endParaRPr lang="en-US" sz="2400" b="1">
              <a:latin typeface="Tahoma" pitchFamily="34" charset="0"/>
            </a:endParaRPr>
          </a:p>
          <a:p>
            <a:pPr algn="ctr"/>
            <a:r>
              <a:rPr lang="en-US" sz="2400" b="1">
                <a:solidFill>
                  <a:srgbClr val="6600FF"/>
                </a:solidFill>
                <a:latin typeface="Tahoma" pitchFamily="34" charset="0"/>
              </a:rPr>
              <a:t>Those who watch</a:t>
            </a:r>
          </a:p>
          <a:p>
            <a:pPr algn="ctr"/>
            <a:r>
              <a:rPr lang="en-US" sz="2400" b="1">
                <a:solidFill>
                  <a:srgbClr val="6600FF"/>
                </a:solidFill>
                <a:latin typeface="Tahoma" pitchFamily="34" charset="0"/>
              </a:rPr>
              <a:t>things happen.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999163" y="4403725"/>
            <a:ext cx="3144837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 u="sng">
                <a:solidFill>
                  <a:srgbClr val="FF0000"/>
                </a:solidFill>
                <a:latin typeface="Tahoma" pitchFamily="34" charset="0"/>
              </a:rPr>
              <a:t>Tater</a:t>
            </a:r>
          </a:p>
          <a:p>
            <a:pPr algn="ctr"/>
            <a:r>
              <a:rPr lang="en-US" sz="2400" b="1" i="1" u="sng">
                <a:solidFill>
                  <a:srgbClr val="FF0000"/>
                </a:solidFill>
                <a:latin typeface="Tahoma" pitchFamily="34" charset="0"/>
              </a:rPr>
              <a:t>(aka Couch Potato)</a:t>
            </a:r>
          </a:p>
          <a:p>
            <a:pPr algn="ctr"/>
            <a:r>
              <a:rPr lang="en-US" sz="2400" b="1">
                <a:latin typeface="Tahoma" pitchFamily="34" charset="0"/>
              </a:rPr>
              <a:t>Those who say,</a:t>
            </a:r>
          </a:p>
          <a:p>
            <a:pPr algn="ctr"/>
            <a:r>
              <a:rPr lang="en-US" sz="2400" b="1">
                <a:latin typeface="Tahoma" pitchFamily="34" charset="0"/>
              </a:rPr>
              <a:t>“What happened?”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81593" y="311150"/>
            <a:ext cx="72442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latin typeface="Tahoma" pitchFamily="34" charset="0"/>
              </a:rPr>
              <a:t>There are three kinds of taters</a:t>
            </a:r>
          </a:p>
          <a:p>
            <a:pPr algn="ctr"/>
            <a:r>
              <a:rPr lang="en-US" sz="3600" b="1" dirty="0">
                <a:latin typeface="Tahoma" pitchFamily="34" charset="0"/>
              </a:rPr>
              <a:t>in the world.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  <p:bldP spid="102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2606</TotalTime>
  <Words>39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Drowning On Dry Earth</dc:title>
  <dc:creator>Rob Willardson</dc:creator>
  <cp:lastModifiedBy>Robert Willardson</cp:lastModifiedBy>
  <cp:revision>87</cp:revision>
  <dcterms:created xsi:type="dcterms:W3CDTF">2009-10-01T11:19:12Z</dcterms:created>
  <dcterms:modified xsi:type="dcterms:W3CDTF">2016-06-06T23:09:15Z</dcterms:modified>
</cp:coreProperties>
</file>