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5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9CD0-9F12-4E2E-8711-6381BE0594E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5302-E2AA-472B-8658-6AEE09A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5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9CD0-9F12-4E2E-8711-6381BE0594E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5302-E2AA-472B-8658-6AEE09A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8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9CD0-9F12-4E2E-8711-6381BE0594E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5302-E2AA-472B-8658-6AEE09A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2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9CD0-9F12-4E2E-8711-6381BE0594E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5302-E2AA-472B-8658-6AEE09A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9CD0-9F12-4E2E-8711-6381BE0594E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5302-E2AA-472B-8658-6AEE09A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9CD0-9F12-4E2E-8711-6381BE0594E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5302-E2AA-472B-8658-6AEE09A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6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9CD0-9F12-4E2E-8711-6381BE0594E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5302-E2AA-472B-8658-6AEE09A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5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9CD0-9F12-4E2E-8711-6381BE0594E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5302-E2AA-472B-8658-6AEE09A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4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9CD0-9F12-4E2E-8711-6381BE0594E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5302-E2AA-472B-8658-6AEE09A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4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9CD0-9F12-4E2E-8711-6381BE0594E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5302-E2AA-472B-8658-6AEE09A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0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9CD0-9F12-4E2E-8711-6381BE0594E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5302-E2AA-472B-8658-6AEE09A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6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09CD0-9F12-4E2E-8711-6381BE0594E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25302-E2AA-472B-8658-6AEE09A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9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0891"/>
            <a:ext cx="5181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Our Guiding Principles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7269" y="1524000"/>
            <a:ext cx="847898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16 ounces in every pound.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If you don’t like it, send it back.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Mutual trust, mutual respect, mutual benefit.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Do it right the first time, every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You can’t manage what you don’t measure.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Stay with the one you came to the dance with.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Measure twice, and cut once.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Eliminate what is the furthest from the customer experience.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There is no substitute for quality.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The memory of poor quality remains long after the satisfaction of a cheap price.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TQC</a:t>
            </a:r>
            <a:r>
              <a:rPr lang="en-US" sz="2400" b="1" baseline="30000" dirty="0" smtClean="0"/>
              <a:t>2 </a:t>
            </a:r>
            <a:r>
              <a:rPr lang="en-US" sz="2400" b="1" dirty="0" smtClean="0"/>
              <a:t>  -  A Total Quality Commitment from a Thinking Quality Culture</a:t>
            </a:r>
            <a:endParaRPr lang="en-US" sz="2400" b="1" dirty="0"/>
          </a:p>
        </p:txBody>
      </p:sp>
      <p:pic>
        <p:nvPicPr>
          <p:cNvPr id="1028" name="Picture 4" descr="http://upload.wikimedia.org/wikipedia/en/c/c5/Schreiber_Food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1" t="25325" r="16514" b="23592"/>
          <a:stretch/>
        </p:blipFill>
        <p:spPr bwMode="auto">
          <a:xfrm>
            <a:off x="6705600" y="200891"/>
            <a:ext cx="2230582" cy="81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4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Our Guiding Principles</vt:lpstr>
    </vt:vector>
  </TitlesOfParts>
  <Company>JSD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Willardson</dc:creator>
  <cp:lastModifiedBy>Robert Willardson</cp:lastModifiedBy>
  <cp:revision>3</cp:revision>
  <dcterms:created xsi:type="dcterms:W3CDTF">2016-06-06T03:59:31Z</dcterms:created>
  <dcterms:modified xsi:type="dcterms:W3CDTF">2017-03-15T18:00:04Z</dcterms:modified>
</cp:coreProperties>
</file>