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824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0E9F-E571-4208-A801-F9712CF68F3C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D92C-F5F5-45D7-8466-C2938E035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5829300" cy="1524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Farmers &amp; Fishers</a:t>
            </a:r>
            <a:endParaRPr lang="en-US" b="1" dirty="0">
              <a:latin typeface="Algerian" pitchFamily="82" charset="0"/>
            </a:endParaRPr>
          </a:p>
        </p:txBody>
      </p:sp>
      <p:pic>
        <p:nvPicPr>
          <p:cNvPr id="2050" name="Picture 2" descr="C:\Users\rob.willardson\AppData\Local\Microsoft\Windows\Temporary Internet Files\Content.IE5\RMLRIKJG\MP9002553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736" y="5638800"/>
            <a:ext cx="4823926" cy="3151632"/>
          </a:xfrm>
          <a:prstGeom prst="rect">
            <a:avLst/>
          </a:prstGeom>
          <a:noFill/>
        </p:spPr>
      </p:pic>
      <p:pic>
        <p:nvPicPr>
          <p:cNvPr id="2053" name="Picture 5" descr="C:\Users\rob.willardson\AppData\Local\Microsoft\Windows\Temporary Internet Files\Content.IE5\6WFVU2D3\MP9004065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133600"/>
            <a:ext cx="4724401" cy="314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858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166360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5265420" cy="435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548640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56927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Farmers &amp; Fishers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Farmers &amp; Fishers</dc:title>
  <dc:creator>rob.willardson</dc:creator>
  <cp:lastModifiedBy>Robert Willardson</cp:lastModifiedBy>
  <cp:revision>3</cp:revision>
  <dcterms:created xsi:type="dcterms:W3CDTF">2013-04-18T16:23:41Z</dcterms:created>
  <dcterms:modified xsi:type="dcterms:W3CDTF">2014-08-13T14:32:56Z</dcterms:modified>
</cp:coreProperties>
</file>