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7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86C-BC02-47D0-8133-4A0DFA7587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C7E0-F1F1-40F8-A8CD-E73529F0C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86C-BC02-47D0-8133-4A0DFA7587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C7E0-F1F1-40F8-A8CD-E73529F0C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86C-BC02-47D0-8133-4A0DFA7587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C7E0-F1F1-40F8-A8CD-E73529F0C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86C-BC02-47D0-8133-4A0DFA7587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C7E0-F1F1-40F8-A8CD-E73529F0C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86C-BC02-47D0-8133-4A0DFA7587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C7E0-F1F1-40F8-A8CD-E73529F0C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86C-BC02-47D0-8133-4A0DFA7587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C7E0-F1F1-40F8-A8CD-E73529F0C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86C-BC02-47D0-8133-4A0DFA7587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C7E0-F1F1-40F8-A8CD-E73529F0C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86C-BC02-47D0-8133-4A0DFA7587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C7E0-F1F1-40F8-A8CD-E73529F0C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86C-BC02-47D0-8133-4A0DFA7587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C7E0-F1F1-40F8-A8CD-E73529F0C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86C-BC02-47D0-8133-4A0DFA7587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C7E0-F1F1-40F8-A8CD-E73529F0C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86C-BC02-47D0-8133-4A0DFA7587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C7E0-F1F1-40F8-A8CD-E73529F0C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C986C-BC02-47D0-8133-4A0DFA7587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EC7E0-F1F1-40F8-A8CD-E73529F0C3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chayes.com/images/media/16_EugeneKleiner_30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447800"/>
            <a:ext cx="2552700" cy="25527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2227" y="228600"/>
            <a:ext cx="803027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Eugene </a:t>
            </a:r>
            <a:r>
              <a:rPr lang="en-US" sz="3200" b="1" dirty="0" err="1" smtClean="0"/>
              <a:t>Kleiner</a:t>
            </a:r>
            <a:r>
              <a:rPr lang="en-US" sz="3200" b="1" dirty="0" smtClean="0"/>
              <a:t> (1923 – 2013)</a:t>
            </a:r>
          </a:p>
          <a:p>
            <a:pPr algn="ctr"/>
            <a:r>
              <a:rPr lang="en-US" b="1" dirty="0" smtClean="0"/>
              <a:t>Founder &amp; Venture Capitalist of Amazon, AOL, Google, Intuit, </a:t>
            </a:r>
            <a:r>
              <a:rPr lang="en-US" b="1" dirty="0" err="1" smtClean="0"/>
              <a:t>Segway</a:t>
            </a:r>
            <a:r>
              <a:rPr lang="en-US" b="1" dirty="0" smtClean="0"/>
              <a:t>, Genentech, </a:t>
            </a:r>
          </a:p>
          <a:p>
            <a:pPr algn="ctr"/>
            <a:r>
              <a:rPr lang="en-US" b="1" dirty="0" smtClean="0"/>
              <a:t>Compaq, Sun Microsystems, Electronic Arts, &amp; over 300 more technology firms.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038600"/>
            <a:ext cx="873687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                         </a:t>
            </a:r>
            <a:r>
              <a:rPr lang="en-US" sz="2400" b="1" dirty="0" smtClean="0"/>
              <a:t>6 Laws to Become a Successful </a:t>
            </a:r>
            <a:r>
              <a:rPr lang="en-US" sz="2400" b="1" dirty="0"/>
              <a:t>E</a:t>
            </a:r>
            <a:r>
              <a:rPr lang="en-US" sz="2400" b="1" dirty="0" smtClean="0"/>
              <a:t>ntrepreneur: </a:t>
            </a:r>
          </a:p>
          <a:p>
            <a:pPr marL="342900" indent="-342900">
              <a:buAutoNum type="arabicPeriod"/>
            </a:pPr>
            <a:endParaRPr lang="en-US" b="1" dirty="0" smtClean="0"/>
          </a:p>
          <a:p>
            <a:pPr marL="342900" indent="-342900">
              <a:buAutoNum type="arabicPeriod"/>
            </a:pPr>
            <a:r>
              <a:rPr lang="en-US" b="1" dirty="0" smtClean="0"/>
              <a:t>Will the dog eat the dog food?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Build one business at a time.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The time to take the tarts is when they are being passed.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It’s easier to get a piece of an existing market than to create a new one.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After learning some of the tricks of the trade, some people think they know the trade.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Venture capitalists will stop at nothing to copy success.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121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rob.willardson</dc:creator>
  <cp:lastModifiedBy>rob.willardson</cp:lastModifiedBy>
  <cp:revision>5</cp:revision>
  <dcterms:created xsi:type="dcterms:W3CDTF">2013-05-14T17:56:05Z</dcterms:created>
  <dcterms:modified xsi:type="dcterms:W3CDTF">2013-05-14T19:45:07Z</dcterms:modified>
</cp:coreProperties>
</file>