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3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0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0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1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1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3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1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7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B867-6A79-406F-95C4-4C47730D59E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32E7D-6F63-47B4-A0E7-BA365173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697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mhunter.com/john-donne/poems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304800"/>
            <a:ext cx="7772400" cy="1470025"/>
          </a:xfrm>
        </p:spPr>
        <p:txBody>
          <a:bodyPr/>
          <a:lstStyle/>
          <a:p>
            <a:r>
              <a:rPr lang="en-US" b="1" dirty="0" smtClean="0"/>
              <a:t>Chapter 15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1828800"/>
            <a:ext cx="6400800" cy="1752600"/>
          </a:xfrm>
        </p:spPr>
        <p:txBody>
          <a:bodyPr/>
          <a:lstStyle/>
          <a:p>
            <a:r>
              <a:rPr lang="en-US" b="1" dirty="0" smtClean="0"/>
              <a:t>A World of Exchange</a:t>
            </a:r>
          </a:p>
          <a:p>
            <a:r>
              <a:rPr lang="en-US" b="1" dirty="0" smtClean="0"/>
              <a:t>(Global Trade)</a:t>
            </a:r>
            <a:endParaRPr lang="en-US" b="1" dirty="0"/>
          </a:p>
        </p:txBody>
      </p:sp>
      <p:pic>
        <p:nvPicPr>
          <p:cNvPr id="1026" name="Picture 2" descr="https://encrypted-tbn0.gstatic.com/images?q=tbn:ANd9GcROkh-WpRNu98jij9j7UMY1xmNBurmUX47BtkSS0xamdAn-QuN-:plymouthministorage.com/wp-content/uploads/2016/03/global-trade-comercio-glob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4495800" cy="299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81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b="1" dirty="0" smtClean="0"/>
              <a:t>What is an exchange rate?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543800" cy="2819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A comparison of the U. S. Dollar to other currencies.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Japanese Yen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Chinese Yuan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European Euro </a:t>
            </a:r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529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Define the Balance of Payments, Balance of Trade, Trade Deficit, Current Account, and Capital Account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696200" cy="32766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Balance of Payments - </a:t>
            </a:r>
            <a:r>
              <a:rPr lang="en-US" b="1" dirty="0"/>
              <a:t>the difference in total value between payments into and out of a country over a period</a:t>
            </a:r>
            <a:r>
              <a:rPr lang="en-US" b="1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Balance of Trade – Imports vs. exports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Trade Deficit – More imports than exports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Current Account – Exports minus imports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Capital Account - </a:t>
            </a:r>
            <a:r>
              <a:rPr lang="en-US" b="1" dirty="0"/>
              <a:t>A capital account is a national account that shows the net change in asset ownership for a nation.</a:t>
            </a:r>
          </a:p>
        </p:txBody>
      </p:sp>
    </p:spTree>
    <p:extLst>
      <p:ext uri="{BB962C8B-B14F-4D97-AF65-F5344CB8AC3E}">
        <p14:creationId xmlns:p14="http://schemas.microsoft.com/office/powerpoint/2010/main" val="338467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No Nation Is An Island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5344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No man is an island,</a:t>
            </a:r>
            <a:br>
              <a:rPr lang="en-US" b="1" dirty="0"/>
            </a:br>
            <a:r>
              <a:rPr lang="en-US" b="1" dirty="0"/>
              <a:t>Entire of itself,</a:t>
            </a:r>
            <a:br>
              <a:rPr lang="en-US" b="1" dirty="0"/>
            </a:br>
            <a:r>
              <a:rPr lang="en-US" b="1" dirty="0"/>
              <a:t>Every man is a piece of the continent,</a:t>
            </a:r>
            <a:br>
              <a:rPr lang="en-US" b="1" dirty="0"/>
            </a:br>
            <a:r>
              <a:rPr lang="en-US" b="1" dirty="0"/>
              <a:t>A part of the main.</a:t>
            </a:r>
            <a:br>
              <a:rPr lang="en-US" b="1" dirty="0"/>
            </a:br>
            <a:r>
              <a:rPr lang="en-US" b="1" dirty="0"/>
              <a:t>If a clod be washed away by the sea,</a:t>
            </a:r>
            <a:br>
              <a:rPr lang="en-US" b="1" dirty="0"/>
            </a:br>
            <a:r>
              <a:rPr lang="en-US" b="1" dirty="0"/>
              <a:t>Europe is the less.</a:t>
            </a:r>
            <a:br>
              <a:rPr lang="en-US" b="1" dirty="0"/>
            </a:br>
            <a:r>
              <a:rPr lang="en-US" b="1" dirty="0"/>
              <a:t>As well as if a promontory were.</a:t>
            </a:r>
            <a:br>
              <a:rPr lang="en-US" b="1" dirty="0"/>
            </a:br>
            <a:r>
              <a:rPr lang="en-US" b="1" dirty="0"/>
              <a:t>As well as if a manor of thy friend's</a:t>
            </a:r>
            <a:br>
              <a:rPr lang="en-US" b="1" dirty="0"/>
            </a:br>
            <a:r>
              <a:rPr lang="en-US" b="1" dirty="0"/>
              <a:t>Or of thine own were:</a:t>
            </a:r>
            <a:br>
              <a:rPr lang="en-US" b="1" dirty="0"/>
            </a:br>
            <a:r>
              <a:rPr lang="en-US" b="1" dirty="0"/>
              <a:t>Any man's death diminishes me,</a:t>
            </a:r>
            <a:br>
              <a:rPr lang="en-US" b="1" dirty="0"/>
            </a:br>
            <a:r>
              <a:rPr lang="en-US" b="1" dirty="0"/>
              <a:t>Because I am involved in mankind,</a:t>
            </a:r>
            <a:br>
              <a:rPr lang="en-US" b="1" dirty="0"/>
            </a:br>
            <a:r>
              <a:rPr lang="en-US" b="1" dirty="0"/>
              <a:t>And therefore never send to know for whom the bell tolls; </a:t>
            </a:r>
            <a:br>
              <a:rPr lang="en-US" b="1" dirty="0"/>
            </a:br>
            <a:r>
              <a:rPr lang="en-US" b="1" dirty="0"/>
              <a:t>It tolls for thee. </a:t>
            </a:r>
            <a:br>
              <a:rPr lang="en-US" b="1" dirty="0"/>
            </a:br>
            <a:endParaRPr lang="en-US" b="1" dirty="0"/>
          </a:p>
          <a:p>
            <a:r>
              <a:rPr lang="en-US" b="1" dirty="0">
                <a:hlinkClick r:id="rId2"/>
              </a:rPr>
              <a:t>John Donne</a:t>
            </a:r>
            <a:endParaRPr lang="en-US" b="1" dirty="0"/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157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Why do nations trade with one another?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352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New Products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New Resources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Cheaper Products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Seasonal Products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723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1028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If a nation can produce all items with fewer resources, do they still need to trade?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6400800" cy="17526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Yes, no one nation can do everything efficiently.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No nation is an island unto itself.</a:t>
            </a:r>
          </a:p>
          <a:p>
            <a:pPr marL="514350" indent="-514350" algn="l">
              <a:buFont typeface="+mj-lt"/>
              <a:buAutoNum type="arabicPeriod"/>
            </a:pPr>
            <a:endParaRPr lang="en-US" b="1" dirty="0"/>
          </a:p>
        </p:txBody>
      </p:sp>
      <p:pic>
        <p:nvPicPr>
          <p:cNvPr id="2050" name="Picture 2" descr="http://cargotransport.org/cargoinfo/wp-content/uploads/2014/08/global-tr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72001"/>
            <a:ext cx="2366747" cy="209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28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/>
              <a:t>What is an Absolute Advantage?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6962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When one nation becomes very good and efficient at producing a specific product, it has an Absolute </a:t>
            </a:r>
            <a:r>
              <a:rPr lang="en-US" b="1" dirty="0"/>
              <a:t>A</a:t>
            </a:r>
            <a:r>
              <a:rPr lang="en-US" b="1" dirty="0" smtClean="0"/>
              <a:t>dvantage.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611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/>
              <a:t>What is a Comparative Advantage?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9248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When one nation has an abundance of natural resources or climate it has a Comparative Advantage.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535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List and describe the various barriers to international trade.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7848600" cy="17526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Tariffs – A tax on imports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Quotas – A limit on the amount of imports.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Embargo – A blockade on all imports from another nation.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8358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List and describe the different reasons people support trade barriers.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1752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Unemployment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Quality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Hurting our own GDP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Political, cultural, and human rights concerns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448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Describe some of the measures taken to eliminate trade barriers.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239000" cy="1752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NAFTA – North American Free Trade Agreement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AFTA – Asian Free Trade Agreement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35192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37</TotalTime>
  <Words>298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Theme1</vt:lpstr>
      <vt:lpstr>Chapter 15</vt:lpstr>
      <vt:lpstr>No Nation Is An Island</vt:lpstr>
      <vt:lpstr>Why do nations trade with one another?</vt:lpstr>
      <vt:lpstr>If a nation can produce all items with fewer resources, do they still need to trade?</vt:lpstr>
      <vt:lpstr>What is an Absolute Advantage?</vt:lpstr>
      <vt:lpstr>What is a Comparative Advantage?</vt:lpstr>
      <vt:lpstr>List and describe the various barriers to international trade.</vt:lpstr>
      <vt:lpstr>List and describe the different reasons people support trade barriers.</vt:lpstr>
      <vt:lpstr>Describe some of the measures taken to eliminate trade barriers.</vt:lpstr>
      <vt:lpstr>What is an exchange rate?</vt:lpstr>
      <vt:lpstr>Define the Balance of Payments, Balance of Trade, Trade Deficit, Current Account, and Capital Account</vt:lpstr>
    </vt:vector>
  </TitlesOfParts>
  <Company>JSD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Robert Willardson</dc:creator>
  <cp:lastModifiedBy>Robert Willardson</cp:lastModifiedBy>
  <cp:revision>6</cp:revision>
  <dcterms:created xsi:type="dcterms:W3CDTF">2016-05-04T15:01:05Z</dcterms:created>
  <dcterms:modified xsi:type="dcterms:W3CDTF">2016-05-04T15:38:23Z</dcterms:modified>
</cp:coreProperties>
</file>